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302" r:id="rId3"/>
    <p:sldId id="308" r:id="rId4"/>
    <p:sldId id="303" r:id="rId5"/>
    <p:sldId id="304" r:id="rId6"/>
    <p:sldId id="306" r:id="rId7"/>
    <p:sldId id="307" r:id="rId8"/>
    <p:sldId id="305" r:id="rId9"/>
    <p:sldId id="309" r:id="rId10"/>
    <p:sldId id="310" r:id="rId11"/>
    <p:sldId id="311" r:id="rId12"/>
    <p:sldId id="312" r:id="rId13"/>
    <p:sldId id="313" r:id="rId14"/>
    <p:sldId id="29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49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93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32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61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36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93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90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58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00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15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0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82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97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73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05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27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84CC67-1267-4D6F-8440-418B331DC5E2}" type="datetimeFigureOut">
              <a:rPr lang="tr-TR" smtClean="0"/>
              <a:t>10.2.2020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1AEF15-842A-4A14-9E57-98A599B13B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53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zurum.edu.tr/bolumler/matematik-bolum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235633" y="1770961"/>
            <a:ext cx="6349132" cy="2616199"/>
          </a:xfrm>
        </p:spPr>
        <p:txBody>
          <a:bodyPr>
            <a:noAutofit/>
          </a:bodyPr>
          <a:lstStyle/>
          <a:p>
            <a:r>
              <a:rPr lang="tr-TR" sz="5400" b="1" dirty="0"/>
              <a:t>ERZURUM TEKNİK ÜNİVERSİTESİ</a:t>
            </a:r>
            <a:br>
              <a:rPr lang="tr-TR" sz="5400" b="1" dirty="0"/>
            </a:br>
            <a:r>
              <a:rPr lang="tr-TR" sz="5400" b="1" dirty="0"/>
              <a:t> 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13" y="470019"/>
            <a:ext cx="2601884" cy="260188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416324" y="4234760"/>
            <a:ext cx="63817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400" b="1" dirty="0"/>
              <a:t>MATEMATİK BÖLÜMÜ </a:t>
            </a:r>
          </a:p>
          <a:p>
            <a:r>
              <a:rPr lang="tr-TR" b="1" dirty="0"/>
              <a:t>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277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6DBBAD0-67F9-4522-B7D9-FCDD64C3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Sorular </a:t>
            </a:r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xmlns="" id="{536AD9C3-ECEA-49FB-8D95-957FE84CC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38" t="46452" r="21748" b="39126"/>
          <a:stretch/>
        </p:blipFill>
        <p:spPr>
          <a:xfrm>
            <a:off x="1325353" y="2644768"/>
            <a:ext cx="10667864" cy="20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A90D14FA-64C7-48E7-B9F0-202D6B2CD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60" t="31990" r="20311" b="30404"/>
          <a:stretch/>
        </p:blipFill>
        <p:spPr>
          <a:xfrm>
            <a:off x="1656522" y="1126435"/>
            <a:ext cx="9962534" cy="35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ABD8F588-A38D-4A4A-B43D-74DF9F8D5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49" t="32980" r="18999" b="27147"/>
          <a:stretch/>
        </p:blipFill>
        <p:spPr>
          <a:xfrm>
            <a:off x="1550504" y="1320248"/>
            <a:ext cx="10403234" cy="42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377DCC91-23A2-4D7D-8B6D-698EAC8D5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33" t="26933" r="31932" b="8790"/>
          <a:stretch/>
        </p:blipFill>
        <p:spPr>
          <a:xfrm>
            <a:off x="2690192" y="513672"/>
            <a:ext cx="8428382" cy="601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82693" y="2137610"/>
            <a:ext cx="10018713" cy="31242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tr-TR" sz="2800" b="1" dirty="0"/>
              <a:t>Dinlediğiniz İçin Teşekkürler…</a:t>
            </a:r>
          </a:p>
          <a:p>
            <a:pPr marL="0" indent="0" algn="r">
              <a:buNone/>
            </a:pPr>
            <a:endParaRPr lang="tr-TR" sz="2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9634"/>
            <a:ext cx="973666" cy="9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CCB4F62-78A5-44F3-955C-01CF22E8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75" y="2196548"/>
            <a:ext cx="10018713" cy="1752599"/>
          </a:xfrm>
        </p:spPr>
        <p:txBody>
          <a:bodyPr/>
          <a:lstStyle/>
          <a:p>
            <a:r>
              <a:rPr lang="tr-TR" dirty="0"/>
              <a:t>II. Matematik Olimpiyatı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2FDA88D-33CF-40D8-B0E4-CDDCE4FB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76" y="1866899"/>
            <a:ext cx="10018713" cy="312420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760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9A6E667A-1620-4662-B6FA-F593D15E5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15" t="8440" r="48706" b="6394"/>
          <a:stretch/>
        </p:blipFill>
        <p:spPr>
          <a:xfrm>
            <a:off x="4108174" y="105305"/>
            <a:ext cx="4731026" cy="66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391C7EF-AD08-49BA-ADFC-FBA43508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Kimler Başvuru Yapabilir?</a:t>
            </a:r>
            <a:br>
              <a:rPr lang="tr-TR" dirty="0"/>
            </a:br>
            <a:r>
              <a:rPr lang="tr-TR" dirty="0"/>
              <a:t>Başvuru Koşulları Nelerdir?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BA3ECFF-7B1E-4EE9-BB31-68AAB57AF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312420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        Matematik alanında yapılacak olan bu olimpiyata ilimiz merkez ve ilçelerdeki tür ve genel liselerin 9, 10, 11 ve 12. sınıflardaki öğrenciler katılabilir.</a:t>
            </a:r>
          </a:p>
        </p:txBody>
      </p:sp>
    </p:spTree>
    <p:extLst>
      <p:ext uri="{BB962C8B-B14F-4D97-AF65-F5344CB8AC3E}">
        <p14:creationId xmlns:p14="http://schemas.microsoft.com/office/powerpoint/2010/main" val="16316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996D8C7-D739-4F9F-BAB9-BC0D2BA2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54496"/>
            <a:ext cx="10018713" cy="1752599"/>
          </a:xfrm>
        </p:spPr>
        <p:txBody>
          <a:bodyPr/>
          <a:lstStyle/>
          <a:p>
            <a:r>
              <a:rPr lang="tr-TR" dirty="0"/>
              <a:t>Başvurular Nasıl Yapılır?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DB22B1A-1EA7-4E3D-B2B5-9E407A66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81" y="2107095"/>
            <a:ext cx="10018713" cy="383981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         Erzurum Teknik Üniversitesi Fen Fakültesi Matematik Bölümü ve Erzurum Milli Eğitim Müdürlüğünün sorumluluğunda yapılacak olan olimpiyata katılacak öğrenciler için başvurular </a:t>
            </a:r>
            <a:r>
              <a:rPr lang="tr-TR" dirty="0">
                <a:solidFill>
                  <a:srgbClr val="FF0000"/>
                </a:solidFill>
              </a:rPr>
              <a:t>3 Şubat – 9 Mart 2020  </a:t>
            </a:r>
            <a:r>
              <a:rPr lang="tr-TR" dirty="0"/>
              <a:t>tarihleri arasında kabul edilmektedir.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         Başvuruların nasıl yapılacağı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 </a:t>
            </a:r>
            <a:r>
              <a:rPr lang="tr-TR" dirty="0">
                <a:hlinkClick r:id="rId2"/>
              </a:rPr>
              <a:t>https://www.erzurum.edu.tr/bolumler/matematik-bolumu/</a:t>
            </a:r>
            <a:r>
              <a:rPr lang="tr-TR" dirty="0"/>
              <a:t>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 adresli Matematik Bölümü web sayfasında belirtilmiştir.</a:t>
            </a:r>
          </a:p>
        </p:txBody>
      </p:sp>
    </p:spTree>
    <p:extLst>
      <p:ext uri="{BB962C8B-B14F-4D97-AF65-F5344CB8AC3E}">
        <p14:creationId xmlns:p14="http://schemas.microsoft.com/office/powerpoint/2010/main" val="18996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B18CAC2C-DA9D-46B0-84B2-6161FAEE2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71" t="4443" r="21587" b="11934"/>
          <a:stretch/>
        </p:blipFill>
        <p:spPr>
          <a:xfrm>
            <a:off x="1630016" y="7929"/>
            <a:ext cx="10230679" cy="6850071"/>
          </a:xfrm>
          <a:prstGeom prst="rect">
            <a:avLst/>
          </a:prstGeom>
        </p:spPr>
      </p:pic>
      <p:sp>
        <p:nvSpPr>
          <p:cNvPr id="5" name="Ok: Sağ 4">
            <a:extLst>
              <a:ext uri="{FF2B5EF4-FFF2-40B4-BE49-F238E27FC236}">
                <a16:creationId xmlns:a16="http://schemas.microsoft.com/office/drawing/2014/main" xmlns="" id="{F7682389-B55E-43E5-96B2-51272B78B899}"/>
              </a:ext>
            </a:extLst>
          </p:cNvPr>
          <p:cNvSpPr/>
          <p:nvPr/>
        </p:nvSpPr>
        <p:spPr>
          <a:xfrm>
            <a:off x="3216966" y="4480965"/>
            <a:ext cx="1378226" cy="410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xmlns="" id="{5FF8E516-75BA-4FA3-8F61-7EA8EC3CCF26}"/>
              </a:ext>
            </a:extLst>
          </p:cNvPr>
          <p:cNvSpPr/>
          <p:nvPr/>
        </p:nvSpPr>
        <p:spPr>
          <a:xfrm>
            <a:off x="3216966" y="6195391"/>
            <a:ext cx="1378226" cy="410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340D0BA5-9C0B-4DB5-AD27-4238C3BEE02B}"/>
              </a:ext>
            </a:extLst>
          </p:cNvPr>
          <p:cNvSpPr txBox="1"/>
          <p:nvPr/>
        </p:nvSpPr>
        <p:spPr>
          <a:xfrm>
            <a:off x="2170043" y="4480965"/>
            <a:ext cx="119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DUYURU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4A94CA25-E6A1-46C6-9AAB-CBCB323A6060}"/>
              </a:ext>
            </a:extLst>
          </p:cNvPr>
          <p:cNvSpPr txBox="1"/>
          <p:nvPr/>
        </p:nvSpPr>
        <p:spPr>
          <a:xfrm>
            <a:off x="2078934" y="6077634"/>
            <a:ext cx="137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BAŞVURU FORMU</a:t>
            </a:r>
          </a:p>
        </p:txBody>
      </p:sp>
    </p:spTree>
    <p:extLst>
      <p:ext uri="{BB962C8B-B14F-4D97-AF65-F5344CB8AC3E}">
        <p14:creationId xmlns:p14="http://schemas.microsoft.com/office/powerpoint/2010/main" val="20003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36ECD3A5-24AA-4031-B448-BAA35A5A8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09" t="8984" r="30542" b="4615"/>
          <a:stretch/>
        </p:blipFill>
        <p:spPr>
          <a:xfrm>
            <a:off x="1815548" y="507106"/>
            <a:ext cx="4890052" cy="584378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4F72054-CEF2-444C-84A9-DF6909EE4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26" t="31489" r="31740" b="10125"/>
          <a:stretch/>
        </p:blipFill>
        <p:spPr>
          <a:xfrm>
            <a:off x="6705600" y="507107"/>
            <a:ext cx="5035827" cy="58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EBCAA48-539A-43B2-B106-A0158AEB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 Olimpiyatı Tarih ve Yeri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CA1833C-7E12-4C97-886E-A5762BAF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70651"/>
            <a:ext cx="10018713" cy="312420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    Olimpiyat sınavı </a:t>
            </a:r>
            <a:r>
              <a:rPr lang="tr-TR" dirty="0">
                <a:solidFill>
                  <a:srgbClr val="FF0000"/>
                </a:solidFill>
              </a:rPr>
              <a:t>31 Mart 2020 tarihinde saat 14:00 </a:t>
            </a:r>
            <a:r>
              <a:rPr lang="tr-TR" dirty="0"/>
              <a:t>da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Erzurum Teknik Üniversitesi Fen Fakültesi Binasında yapılacaktır</a:t>
            </a:r>
            <a:r>
              <a:rPr lang="tr-TR" dirty="0" smtClean="0"/>
              <a:t>. </a:t>
            </a:r>
            <a:r>
              <a:rPr lang="tr-TR" dirty="0" smtClean="0">
                <a:solidFill>
                  <a:srgbClr val="FF0000"/>
                </a:solidFill>
              </a:rPr>
              <a:t>Aynı gün saat 13:00</a:t>
            </a:r>
            <a:r>
              <a:rPr lang="tr-TR" dirty="0" smtClean="0"/>
              <a:t> da Fen Fakültesi Konferans salonunda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Prof. Dr. Hüseyin </a:t>
            </a:r>
            <a:r>
              <a:rPr lang="tr-TR" dirty="0" err="1" smtClean="0"/>
              <a:t>AYDIN’ın</a:t>
            </a:r>
            <a:r>
              <a:rPr lang="tr-TR" dirty="0" smtClean="0"/>
              <a:t> sunumu ile ‘Doğa ve </a:t>
            </a:r>
            <a:r>
              <a:rPr lang="tr-TR" dirty="0" err="1" smtClean="0"/>
              <a:t>Fibonacci</a:t>
            </a:r>
            <a:r>
              <a:rPr lang="tr-TR" dirty="0" smtClean="0"/>
              <a:t> Sayıları’ konferansı düzenlenecektir.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91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C32F721-8993-4A66-B093-DD71F54D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07504"/>
            <a:ext cx="10018713" cy="1752599"/>
          </a:xfrm>
        </p:spPr>
        <p:txBody>
          <a:bodyPr/>
          <a:lstStyle/>
          <a:p>
            <a:r>
              <a:rPr lang="tr-TR" dirty="0"/>
              <a:t>Ödül Töreni ve Ödüller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884C0C1-8F61-44DF-8A63-122BA778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573697"/>
            <a:ext cx="10018713" cy="487679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 Ödül töreni 14 Nisan 2020 Salı günü saat 14:00 de Erzurum Teknik Üniversitesi  Fen Fakültesi konferans salonunda yapılacaktır.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9B5B906-6D50-41F5-A6D0-502FC84D8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5" t="50000" r="26196" b="33325"/>
          <a:stretch/>
        </p:blipFill>
        <p:spPr>
          <a:xfrm>
            <a:off x="1750150" y="4108174"/>
            <a:ext cx="9487030" cy="15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</TotalTime>
  <Words>177</Words>
  <Application>Microsoft Office PowerPoint</Application>
  <PresentationFormat>Geniş ekran</PresentationFormat>
  <Paragraphs>26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Corbel</vt:lpstr>
      <vt:lpstr>Paralaks</vt:lpstr>
      <vt:lpstr>ERZURUM TEKNİK ÜNİVERSİTESİ    </vt:lpstr>
      <vt:lpstr>II. Matematik Olimpiyatı </vt:lpstr>
      <vt:lpstr>PowerPoint Sunusu</vt:lpstr>
      <vt:lpstr>Kimler Başvuru Yapabilir? Başvuru Koşulları Nelerdir?</vt:lpstr>
      <vt:lpstr>Başvurular Nasıl Yapılır? </vt:lpstr>
      <vt:lpstr>PowerPoint Sunusu</vt:lpstr>
      <vt:lpstr>PowerPoint Sunusu</vt:lpstr>
      <vt:lpstr>Matematik Olimpiyatı Tarih ve Yeri</vt:lpstr>
      <vt:lpstr>Ödül Töreni ve Ödüller </vt:lpstr>
      <vt:lpstr>Örnek Sorular 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İbrahim Karahan</cp:lastModifiedBy>
  <cp:revision>271</cp:revision>
  <dcterms:created xsi:type="dcterms:W3CDTF">2019-09-10T10:41:51Z</dcterms:created>
  <dcterms:modified xsi:type="dcterms:W3CDTF">2020-02-10T13:50:32Z</dcterms:modified>
</cp:coreProperties>
</file>