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hWYIjAzclP3RfxKe3RQH5gZAun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143259-E118-4CC0-A0EB-B51CEE87D3F1}">
  <a:tblStyle styleId="{68143259-E118-4CC0-A0EB-B51CEE87D3F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24" Type="http://customschemas.google.com/relationships/presentationmetadata" Target="metadata"/><Relationship Id="rId28" Type="http://schemas.openxmlformats.org/officeDocument/2006/relationships/tableStyles" Target="tableStyles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0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tr-TR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29:notes"/>
          <p:cNvSpPr txBox="1"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5" name="Google Shape;95;p29:notes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lang="tr-TR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İçerik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key Başlık ve Metin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>
            <a:spLocks noGrp="1"/>
          </p:cNvSpPr>
          <p:nvPr>
            <p:ph type="title"/>
          </p:nvPr>
        </p:nvSpPr>
        <p:spPr>
          <a:xfrm rot="5400000">
            <a:off x="7133436" y="1956596"/>
            <a:ext cx="5811834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1"/>
          </p:nvPr>
        </p:nvSpPr>
        <p:spPr>
          <a:xfrm rot="5400000">
            <a:off x="1799434" y="-596102"/>
            <a:ext cx="5811834" cy="7734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ölüm Üst Bilgisi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2400"/>
              <a:buNone/>
              <a:defRPr sz="2400">
                <a:solidFill>
                  <a:srgbClr val="898989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İki İçerik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2"/>
          </p:nvPr>
        </p:nvSpPr>
        <p:spPr>
          <a:xfrm>
            <a:off x="6172200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rşılaştırma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2"/>
          </p:nvPr>
        </p:nvSpPr>
        <p:spPr>
          <a:xfrm>
            <a:off x="839784" y="2505071"/>
            <a:ext cx="5157782" cy="3684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4"/>
          </p:nvPr>
        </p:nvSpPr>
        <p:spPr>
          <a:xfrm>
            <a:off x="6172200" y="2505071"/>
            <a:ext cx="5183184" cy="3684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Yalnızca Başlık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ş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İçerik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body" idx="1"/>
          </p:nvPr>
        </p:nvSpPr>
        <p:spPr>
          <a:xfrm>
            <a:off x="5183184" y="987423"/>
            <a:ext cx="6172200" cy="4873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Resim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>
            <a:spLocks noGrp="1"/>
          </p:cNvSpPr>
          <p:nvPr>
            <p:ph type="pic" idx="2"/>
          </p:nvPr>
        </p:nvSpPr>
        <p:spPr>
          <a:xfrm>
            <a:off x="5183184" y="987423"/>
            <a:ext cx="6172200" cy="487362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>
            <a:spLocks noGrp="1"/>
          </p:cNvSpPr>
          <p:nvPr>
            <p:ph type="body" idx="1"/>
          </p:nvPr>
        </p:nvSpPr>
        <p:spPr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Dikey Metin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body" idx="1"/>
          </p:nvPr>
        </p:nvSpPr>
        <p:spPr>
          <a:xfrm rot="5400000">
            <a:off x="3920335" y="-1256505"/>
            <a:ext cx="4351336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29"/>
          <p:cNvGrpSpPr/>
          <p:nvPr/>
        </p:nvGrpSpPr>
        <p:grpSpPr>
          <a:xfrm>
            <a:off x="2230912" y="1278141"/>
            <a:ext cx="7152071" cy="4177880"/>
            <a:chOff x="73495" y="353513"/>
            <a:chExt cx="7152071" cy="4177880"/>
          </a:xfrm>
        </p:grpSpPr>
        <p:sp>
          <p:nvSpPr>
            <p:cNvPr id="98" name="Google Shape;98;p29"/>
            <p:cNvSpPr/>
            <p:nvPr/>
          </p:nvSpPr>
          <p:spPr>
            <a:xfrm>
              <a:off x="3317855" y="1358885"/>
              <a:ext cx="331676" cy="108356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99" name="Google Shape;99;p29"/>
            <p:cNvSpPr/>
            <p:nvPr/>
          </p:nvSpPr>
          <p:spPr>
            <a:xfrm>
              <a:off x="3649531" y="1358885"/>
              <a:ext cx="2605141" cy="21671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107010"/>
                  </a:lnTo>
                  <a:lnTo>
                    <a:pt x="120000" y="10701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00" name="Google Shape;100;p29"/>
            <p:cNvSpPr/>
            <p:nvPr/>
          </p:nvSpPr>
          <p:spPr>
            <a:xfrm>
              <a:off x="3603811" y="1358885"/>
              <a:ext cx="91440" cy="21671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01" name="Google Shape;101;p29"/>
            <p:cNvSpPr/>
            <p:nvPr/>
          </p:nvSpPr>
          <p:spPr>
            <a:xfrm>
              <a:off x="1044389" y="1358885"/>
              <a:ext cx="2605141" cy="21671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107010"/>
                  </a:lnTo>
                  <a:lnTo>
                    <a:pt x="0" y="10701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02" name="Google Shape;102;p29"/>
            <p:cNvSpPr/>
            <p:nvPr/>
          </p:nvSpPr>
          <p:spPr>
            <a:xfrm>
              <a:off x="2678637" y="353513"/>
              <a:ext cx="1941788" cy="1005372"/>
            </a:xfrm>
            <a:prstGeom prst="rect">
              <a:avLst/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9"/>
            <p:cNvSpPr txBox="1"/>
            <p:nvPr/>
          </p:nvSpPr>
          <p:spPr>
            <a:xfrm>
              <a:off x="2678637" y="353513"/>
              <a:ext cx="1941788" cy="1005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41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Prof. Dr. A. Fatih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YETİM</a:t>
              </a:r>
              <a:endParaRPr/>
            </a:p>
          </p:txBody>
        </p:sp>
        <p:sp>
          <p:nvSpPr>
            <p:cNvPr id="104" name="Google Shape;104;p29"/>
            <p:cNvSpPr/>
            <p:nvPr/>
          </p:nvSpPr>
          <p:spPr>
            <a:xfrm>
              <a:off x="3066994" y="1135469"/>
              <a:ext cx="1747610" cy="335124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9"/>
            <p:cNvSpPr txBox="1"/>
            <p:nvPr/>
          </p:nvSpPr>
          <p:spPr>
            <a:xfrm>
              <a:off x="3066994" y="1135469"/>
              <a:ext cx="1747610" cy="3351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8250" rIns="3300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tr-TR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İlgili Rektör Yardımcısı</a:t>
              </a:r>
              <a:endParaRPr/>
            </a:p>
          </p:txBody>
        </p:sp>
        <p:sp>
          <p:nvSpPr>
            <p:cNvPr id="106" name="Google Shape;106;p29"/>
            <p:cNvSpPr/>
            <p:nvPr/>
          </p:nvSpPr>
          <p:spPr>
            <a:xfrm>
              <a:off x="73495" y="3526021"/>
              <a:ext cx="1941788" cy="1005372"/>
            </a:xfrm>
            <a:prstGeom prst="rect">
              <a:avLst/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9"/>
            <p:cNvSpPr txBox="1"/>
            <p:nvPr/>
          </p:nvSpPr>
          <p:spPr>
            <a:xfrm>
              <a:off x="73495" y="3526021"/>
              <a:ext cx="1941788" cy="1005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41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Doç. Dr. Gamze BOZKURT</a:t>
              </a:r>
              <a:endParaRPr/>
            </a:p>
          </p:txBody>
        </p:sp>
        <p:sp>
          <p:nvSpPr>
            <p:cNvPr id="108" name="Google Shape;108;p29"/>
            <p:cNvSpPr/>
            <p:nvPr/>
          </p:nvSpPr>
          <p:spPr>
            <a:xfrm>
              <a:off x="5362134" y="744891"/>
              <a:ext cx="1747610" cy="35938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9"/>
            <p:cNvSpPr txBox="1"/>
            <p:nvPr/>
          </p:nvSpPr>
          <p:spPr>
            <a:xfrm>
              <a:off x="5362134" y="744891"/>
              <a:ext cx="1747610" cy="3593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8400" tIns="14600" rIns="58400" bIns="146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9"/>
            <p:cNvSpPr/>
            <p:nvPr/>
          </p:nvSpPr>
          <p:spPr>
            <a:xfrm>
              <a:off x="2678637" y="3526021"/>
              <a:ext cx="1941788" cy="1005372"/>
            </a:xfrm>
            <a:prstGeom prst="rect">
              <a:avLst/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9"/>
            <p:cNvSpPr txBox="1"/>
            <p:nvPr/>
          </p:nvSpPr>
          <p:spPr>
            <a:xfrm>
              <a:off x="2678637" y="3526021"/>
              <a:ext cx="1941788" cy="1005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41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Öğr. Gör. Dr. Özge </a:t>
              </a:r>
              <a:r>
                <a:rPr lang="tr-TR" sz="1800">
                  <a:solidFill>
                    <a:schemeClr val="lt1"/>
                  </a:solidFill>
                </a:rPr>
                <a:t>GENÇER</a:t>
              </a: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DUMAN</a:t>
              </a:r>
              <a:endParaRPr/>
            </a:p>
          </p:txBody>
        </p:sp>
        <p:sp>
          <p:nvSpPr>
            <p:cNvPr id="112" name="Google Shape;112;p29"/>
            <p:cNvSpPr/>
            <p:nvPr/>
          </p:nvSpPr>
          <p:spPr>
            <a:xfrm>
              <a:off x="5406852" y="1050450"/>
              <a:ext cx="1747610" cy="335124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9"/>
            <p:cNvSpPr txBox="1"/>
            <p:nvPr/>
          </p:nvSpPr>
          <p:spPr>
            <a:xfrm>
              <a:off x="5406852" y="1050450"/>
              <a:ext cx="1747610" cy="3351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8400" tIns="14600" rIns="58400" bIns="146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9"/>
            <p:cNvSpPr/>
            <p:nvPr/>
          </p:nvSpPr>
          <p:spPr>
            <a:xfrm>
              <a:off x="5283778" y="3526021"/>
              <a:ext cx="1941788" cy="1005372"/>
            </a:xfrm>
            <a:prstGeom prst="rect">
              <a:avLst/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9"/>
            <p:cNvSpPr txBox="1"/>
            <p:nvPr/>
          </p:nvSpPr>
          <p:spPr>
            <a:xfrm>
              <a:off x="5283778" y="3526021"/>
              <a:ext cx="1941788" cy="1005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41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Öğr. Gör. Ela BİNİCİ FAYETÖRBAY</a:t>
              </a:r>
              <a:endParaRPr/>
            </a:p>
          </p:txBody>
        </p:sp>
        <p:sp>
          <p:nvSpPr>
            <p:cNvPr id="116" name="Google Shape;116;p29"/>
            <p:cNvSpPr/>
            <p:nvPr/>
          </p:nvSpPr>
          <p:spPr>
            <a:xfrm>
              <a:off x="5449019" y="1674599"/>
              <a:ext cx="1747610" cy="335124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9"/>
            <p:cNvSpPr txBox="1"/>
            <p:nvPr/>
          </p:nvSpPr>
          <p:spPr>
            <a:xfrm>
              <a:off x="5449019" y="1674599"/>
              <a:ext cx="1747610" cy="3351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8400" tIns="14600" rIns="58400" bIns="146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9"/>
            <p:cNvSpPr/>
            <p:nvPr/>
          </p:nvSpPr>
          <p:spPr>
            <a:xfrm>
              <a:off x="1376066" y="1939767"/>
              <a:ext cx="1941788" cy="1005372"/>
            </a:xfrm>
            <a:prstGeom prst="rect">
              <a:avLst/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9"/>
            <p:cNvSpPr txBox="1"/>
            <p:nvPr/>
          </p:nvSpPr>
          <p:spPr>
            <a:xfrm>
              <a:off x="1376066" y="1939767"/>
              <a:ext cx="1941788" cy="1005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41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tr-T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Doç. Dr. İsmail Hakkı KORKMAZ</a:t>
              </a:r>
              <a:endParaRPr/>
            </a:p>
          </p:txBody>
        </p:sp>
        <p:sp>
          <p:nvSpPr>
            <p:cNvPr id="120" name="Google Shape;120;p29"/>
            <p:cNvSpPr/>
            <p:nvPr/>
          </p:nvSpPr>
          <p:spPr>
            <a:xfrm>
              <a:off x="1764424" y="2721723"/>
              <a:ext cx="1747610" cy="335124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9"/>
            <p:cNvSpPr txBox="1"/>
            <p:nvPr/>
          </p:nvSpPr>
          <p:spPr>
            <a:xfrm>
              <a:off x="1764424" y="2721723"/>
              <a:ext cx="1747610" cy="3351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8250" rIns="3300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tr-TR" sz="13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Araş. Merkezi Müdürü</a:t>
              </a:r>
              <a:endParaRPr/>
            </a:p>
          </p:txBody>
        </p:sp>
      </p:grpSp>
      <p:pic>
        <p:nvPicPr>
          <p:cNvPr id="122" name="Google Shape;122;p29" descr="https://www.erzurum.edu.tr/Content/etugeneldosyalar/3986ee1f-516c-47f5-a291-bffca6e6f277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825" y="60761"/>
            <a:ext cx="1017242" cy="1017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11323" y="136785"/>
            <a:ext cx="1650848" cy="64382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9"/>
          <p:cNvSpPr txBox="1"/>
          <p:nvPr/>
        </p:nvSpPr>
        <p:spPr>
          <a:xfrm>
            <a:off x="2157417" y="287176"/>
            <a:ext cx="7493242" cy="571481"/>
          </a:xfrm>
          <a:prstGeom prst="rect">
            <a:avLst/>
          </a:prstGeom>
          <a:gradFill>
            <a:gsLst>
              <a:gs pos="0">
                <a:srgbClr val="E7F0F9"/>
              </a:gs>
              <a:gs pos="100000">
                <a:srgbClr val="C7DEF0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lang="tr-TR" sz="28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Yönetim Şeması </a:t>
            </a:r>
            <a:endParaRPr sz="280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5" name="Google Shape;125;p29"/>
          <p:cNvPicPr preferRelativeResize="0"/>
          <p:nvPr/>
        </p:nvPicPr>
        <p:blipFill rotWithShape="1">
          <a:blip r:embed="rId5">
            <a:alphaModFix/>
          </a:blip>
          <a:srcRect l="32744" t="666" r="57826" b="72315"/>
          <a:stretch/>
        </p:blipFill>
        <p:spPr>
          <a:xfrm>
            <a:off x="3695700" y="1224877"/>
            <a:ext cx="1052510" cy="1247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9"/>
          <p:cNvPicPr preferRelativeResize="0"/>
          <p:nvPr/>
        </p:nvPicPr>
        <p:blipFill rotWithShape="1">
          <a:blip r:embed="rId5">
            <a:alphaModFix/>
          </a:blip>
          <a:srcRect l="32529" t="31706" r="57869" b="39316"/>
          <a:stretch/>
        </p:blipFill>
        <p:spPr>
          <a:xfrm>
            <a:off x="2348855" y="2666996"/>
            <a:ext cx="1071557" cy="1338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9"/>
          <p:cNvPicPr preferRelativeResize="0"/>
          <p:nvPr/>
        </p:nvPicPr>
        <p:blipFill rotWithShape="1">
          <a:blip r:embed="rId5">
            <a:alphaModFix/>
          </a:blip>
          <a:srcRect l="31414" t="67766" r="57423" b="579"/>
          <a:stretch/>
        </p:blipFill>
        <p:spPr>
          <a:xfrm>
            <a:off x="5177872" y="5268439"/>
            <a:ext cx="1245705" cy="1461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9"/>
          <p:cNvPicPr preferRelativeResize="0"/>
          <p:nvPr/>
        </p:nvPicPr>
        <p:blipFill rotWithShape="1">
          <a:blip r:embed="rId5">
            <a:alphaModFix/>
          </a:blip>
          <a:srcRect l="69500" t="69809" r="20184" b="578"/>
          <a:stretch/>
        </p:blipFill>
        <p:spPr>
          <a:xfrm>
            <a:off x="7829030" y="5268439"/>
            <a:ext cx="1245705" cy="1461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673610" y="5268438"/>
            <a:ext cx="1245705" cy="1505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Geniş ekran</PresentationFormat>
  <Paragraphs>10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ETU</dc:creator>
  <cp:lastModifiedBy>ETU</cp:lastModifiedBy>
  <cp:revision>1</cp:revision>
  <dcterms:created xsi:type="dcterms:W3CDTF">2025-12-05T07:04:01Z</dcterms:created>
  <dcterms:modified xsi:type="dcterms:W3CDTF">2026-04-17T08:01:55Z</dcterms:modified>
</cp:coreProperties>
</file>