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11879263" cy="11879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58DE8-7559-4740-89A3-4E8F6F839672}" v="29" dt="2026-01-20T10:08:31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2" autoAdjust="0"/>
  </p:normalViewPr>
  <p:slideViewPr>
    <p:cSldViewPr snapToGrid="0">
      <p:cViewPr varScale="1">
        <p:scale>
          <a:sx n="32" d="100"/>
          <a:sy n="32" d="100"/>
        </p:scale>
        <p:origin x="1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, Saide (ELS-HBE)" userId="b424b23a-3191-4736-b16f-b2a3541ec514" providerId="ADAL" clId="{1565BFE2-AC42-4CD9-A331-73C0D1878215}"/>
    <pc:docChg chg="undo custSel addSld delSld modSld">
      <pc:chgData name="Sak, Saide (ELS-HBE)" userId="b424b23a-3191-4736-b16f-b2a3541ec514" providerId="ADAL" clId="{1565BFE2-AC42-4CD9-A331-73C0D1878215}" dt="2026-01-20T10:10:35.070" v="473" actId="14100"/>
      <pc:docMkLst>
        <pc:docMk/>
      </pc:docMkLst>
      <pc:sldChg chg="addSp delSp modSp mod">
        <pc:chgData name="Sak, Saide (ELS-HBE)" userId="b424b23a-3191-4736-b16f-b2a3541ec514" providerId="ADAL" clId="{1565BFE2-AC42-4CD9-A331-73C0D1878215}" dt="2026-01-20T10:07:16.269" v="309" actId="1076"/>
        <pc:sldMkLst>
          <pc:docMk/>
          <pc:sldMk cId="3003910676" sldId="258"/>
        </pc:sldMkLst>
        <pc:spChg chg="mod">
          <ac:chgData name="Sak, Saide (ELS-HBE)" userId="b424b23a-3191-4736-b16f-b2a3541ec514" providerId="ADAL" clId="{1565BFE2-AC42-4CD9-A331-73C0D1878215}" dt="2026-01-20T09:46:00.280" v="166" actId="1036"/>
          <ac:spMkLst>
            <pc:docMk/>
            <pc:sldMk cId="3003910676" sldId="258"/>
            <ac:spMk id="3" creationId="{E9FA1F90-5C24-79DD-2BBB-AE7EE46FAE98}"/>
          </ac:spMkLst>
        </pc:spChg>
        <pc:spChg chg="add mod">
          <ac:chgData name="Sak, Saide (ELS-HBE)" userId="b424b23a-3191-4736-b16f-b2a3541ec514" providerId="ADAL" clId="{1565BFE2-AC42-4CD9-A331-73C0D1878215}" dt="2026-01-20T09:48:42.118" v="230" actId="114"/>
          <ac:spMkLst>
            <pc:docMk/>
            <pc:sldMk cId="3003910676" sldId="258"/>
            <ac:spMk id="6" creationId="{BF8BE56E-94E6-841D-84BB-FBE76C9A6237}"/>
          </ac:spMkLst>
        </pc:spChg>
        <pc:spChg chg="mod">
          <ac:chgData name="Sak, Saide (ELS-HBE)" userId="b424b23a-3191-4736-b16f-b2a3541ec514" providerId="ADAL" clId="{1565BFE2-AC42-4CD9-A331-73C0D1878215}" dt="2026-01-20T09:37:44.202" v="26"/>
          <ac:spMkLst>
            <pc:docMk/>
            <pc:sldMk cId="3003910676" sldId="258"/>
            <ac:spMk id="7" creationId="{5B8C195C-9BE0-5FA5-1194-FFEE4E204BD3}"/>
          </ac:spMkLst>
        </pc:spChg>
        <pc:spChg chg="mod">
          <ac:chgData name="Sak, Saide (ELS-HBE)" userId="b424b23a-3191-4736-b16f-b2a3541ec514" providerId="ADAL" clId="{1565BFE2-AC42-4CD9-A331-73C0D1878215}" dt="2026-01-20T09:44:27.182" v="91" actId="1076"/>
          <ac:spMkLst>
            <pc:docMk/>
            <pc:sldMk cId="3003910676" sldId="258"/>
            <ac:spMk id="9" creationId="{9733D4A6-1DD6-0350-D13C-C4A792448C47}"/>
          </ac:spMkLst>
        </pc:spChg>
        <pc:spChg chg="mod">
          <ac:chgData name="Sak, Saide (ELS-HBE)" userId="b424b23a-3191-4736-b16f-b2a3541ec514" providerId="ADAL" clId="{1565BFE2-AC42-4CD9-A331-73C0D1878215}" dt="2026-01-20T09:48:28.536" v="229" actId="108"/>
          <ac:spMkLst>
            <pc:docMk/>
            <pc:sldMk cId="3003910676" sldId="258"/>
            <ac:spMk id="17" creationId="{66B09BCE-CD32-F092-728B-BE6E4C7350E2}"/>
          </ac:spMkLst>
        </pc:spChg>
        <pc:spChg chg="mod">
          <ac:chgData name="Sak, Saide (ELS-HBE)" userId="b424b23a-3191-4736-b16f-b2a3541ec514" providerId="ADAL" clId="{1565BFE2-AC42-4CD9-A331-73C0D1878215}" dt="2026-01-20T09:45:53.875" v="158" actId="1076"/>
          <ac:spMkLst>
            <pc:docMk/>
            <pc:sldMk cId="3003910676" sldId="258"/>
            <ac:spMk id="20" creationId="{FFF50017-5847-32E4-946A-620484B925CA}"/>
          </ac:spMkLst>
        </pc:spChg>
        <pc:grpChg chg="mod">
          <ac:chgData name="Sak, Saide (ELS-HBE)" userId="b424b23a-3191-4736-b16f-b2a3541ec514" providerId="ADAL" clId="{1565BFE2-AC42-4CD9-A331-73C0D1878215}" dt="2026-01-20T09:45:30.521" v="111" actId="1036"/>
          <ac:grpSpMkLst>
            <pc:docMk/>
            <pc:sldMk cId="3003910676" sldId="258"/>
            <ac:grpSpMk id="18" creationId="{5468F463-1ED3-780C-F420-090DBE3830EC}"/>
          </ac:grpSpMkLst>
        </pc:grpChg>
        <pc:picChg chg="del">
          <ac:chgData name="Sak, Saide (ELS-HBE)" userId="b424b23a-3191-4736-b16f-b2a3541ec514" providerId="ADAL" clId="{1565BFE2-AC42-4CD9-A331-73C0D1878215}" dt="2026-01-20T10:00:46.119" v="246" actId="478"/>
          <ac:picMkLst>
            <pc:docMk/>
            <pc:sldMk cId="3003910676" sldId="258"/>
            <ac:picMk id="2" creationId="{71A965F7-FBA1-0115-E6D5-A159D2F6018E}"/>
          </ac:picMkLst>
        </pc:picChg>
        <pc:picChg chg="add mod">
          <ac:chgData name="Sak, Saide (ELS-HBE)" userId="b424b23a-3191-4736-b16f-b2a3541ec514" providerId="ADAL" clId="{1565BFE2-AC42-4CD9-A331-73C0D1878215}" dt="2026-01-20T10:07:16.269" v="309" actId="1076"/>
          <ac:picMkLst>
            <pc:docMk/>
            <pc:sldMk cId="3003910676" sldId="258"/>
            <ac:picMk id="5" creationId="{13B4EE36-BD40-29C1-3C9F-7F105CDAFC73}"/>
          </ac:picMkLst>
        </pc:picChg>
        <pc:picChg chg="mod">
          <ac:chgData name="Sak, Saide (ELS-HBE)" userId="b424b23a-3191-4736-b16f-b2a3541ec514" providerId="ADAL" clId="{1565BFE2-AC42-4CD9-A331-73C0D1878215}" dt="2026-01-20T09:40:11.771" v="41" actId="478"/>
          <ac:picMkLst>
            <pc:docMk/>
            <pc:sldMk cId="3003910676" sldId="258"/>
            <ac:picMk id="16" creationId="{9D5DDF83-259E-B5CB-01C2-5303308FA262}"/>
          </ac:picMkLst>
        </pc:picChg>
        <pc:picChg chg="del mod">
          <ac:chgData name="Sak, Saide (ELS-HBE)" userId="b424b23a-3191-4736-b16f-b2a3541ec514" providerId="ADAL" clId="{1565BFE2-AC42-4CD9-A331-73C0D1878215}" dt="2026-01-20T09:40:11.771" v="41" actId="478"/>
          <ac:picMkLst>
            <pc:docMk/>
            <pc:sldMk cId="3003910676" sldId="258"/>
            <ac:picMk id="1030" creationId="{31FFCE41-57BB-0D5D-99DB-A0A5ECC88748}"/>
          </ac:picMkLst>
        </pc:picChg>
        <pc:picChg chg="add mod">
          <ac:chgData name="Sak, Saide (ELS-HBE)" userId="b424b23a-3191-4736-b16f-b2a3541ec514" providerId="ADAL" clId="{1565BFE2-AC42-4CD9-A331-73C0D1878215}" dt="2026-01-20T10:01:22.170" v="249" actId="1076"/>
          <ac:picMkLst>
            <pc:docMk/>
            <pc:sldMk cId="3003910676" sldId="258"/>
            <ac:picMk id="2050" creationId="{55C37124-8BE4-1F95-C4C2-663CD2FB38CB}"/>
          </ac:picMkLst>
        </pc:picChg>
      </pc:sldChg>
      <pc:sldChg chg="addSp delSp modSp add mod setBg">
        <pc:chgData name="Sak, Saide (ELS-HBE)" userId="b424b23a-3191-4736-b16f-b2a3541ec514" providerId="ADAL" clId="{1565BFE2-AC42-4CD9-A331-73C0D1878215}" dt="2026-01-20T10:10:35.070" v="473" actId="14100"/>
        <pc:sldMkLst>
          <pc:docMk/>
          <pc:sldMk cId="975008328" sldId="259"/>
        </pc:sldMkLst>
        <pc:spChg chg="mod">
          <ac:chgData name="Sak, Saide (ELS-HBE)" userId="b424b23a-3191-4736-b16f-b2a3541ec514" providerId="ADAL" clId="{1565BFE2-AC42-4CD9-A331-73C0D1878215}" dt="2026-01-20T10:01:59.876" v="251"/>
          <ac:spMkLst>
            <pc:docMk/>
            <pc:sldMk cId="975008328" sldId="259"/>
            <ac:spMk id="3" creationId="{259007FA-BCD6-85A6-FD39-EA7D26768AD7}"/>
          </ac:spMkLst>
        </pc:spChg>
        <pc:spChg chg="add">
          <ac:chgData name="Sak, Saide (ELS-HBE)" userId="b424b23a-3191-4736-b16f-b2a3541ec514" providerId="ADAL" clId="{1565BFE2-AC42-4CD9-A331-73C0D1878215}" dt="2026-01-20T10:05:21.560" v="281"/>
          <ac:spMkLst>
            <pc:docMk/>
            <pc:sldMk cId="975008328" sldId="259"/>
            <ac:spMk id="4" creationId="{F9D007F6-55BB-79A6-5B9A-8F8688CF073C}"/>
          </ac:spMkLst>
        </pc:spChg>
        <pc:spChg chg="mod">
          <ac:chgData name="Sak, Saide (ELS-HBE)" userId="b424b23a-3191-4736-b16f-b2a3541ec514" providerId="ADAL" clId="{1565BFE2-AC42-4CD9-A331-73C0D1878215}" dt="2026-01-20T10:06:18.067" v="303" actId="20577"/>
          <ac:spMkLst>
            <pc:docMk/>
            <pc:sldMk cId="975008328" sldId="259"/>
            <ac:spMk id="6" creationId="{91949BE4-C351-6D63-10F9-6435925BC461}"/>
          </ac:spMkLst>
        </pc:spChg>
        <pc:spChg chg="mod">
          <ac:chgData name="Sak, Saide (ELS-HBE)" userId="b424b23a-3191-4736-b16f-b2a3541ec514" providerId="ADAL" clId="{1565BFE2-AC42-4CD9-A331-73C0D1878215}" dt="2026-01-20T10:04:35.389" v="279" actId="207"/>
          <ac:spMkLst>
            <pc:docMk/>
            <pc:sldMk cId="975008328" sldId="259"/>
            <ac:spMk id="7" creationId="{2530A5DF-F9F1-E482-373B-B6E182C41423}"/>
          </ac:spMkLst>
        </pc:spChg>
        <pc:spChg chg="mod">
          <ac:chgData name="Sak, Saide (ELS-HBE)" userId="b424b23a-3191-4736-b16f-b2a3541ec514" providerId="ADAL" clId="{1565BFE2-AC42-4CD9-A331-73C0D1878215}" dt="2026-01-20T09:58:54.038" v="237" actId="207"/>
          <ac:spMkLst>
            <pc:docMk/>
            <pc:sldMk cId="975008328" sldId="259"/>
            <ac:spMk id="9" creationId="{06621300-9B08-84BC-BD6F-76EA79B50232}"/>
          </ac:spMkLst>
        </pc:spChg>
        <pc:spChg chg="mod">
          <ac:chgData name="Sak, Saide (ELS-HBE)" userId="b424b23a-3191-4736-b16f-b2a3541ec514" providerId="ADAL" clId="{1565BFE2-AC42-4CD9-A331-73C0D1878215}" dt="2026-01-20T10:10:23.858" v="472" actId="20577"/>
          <ac:spMkLst>
            <pc:docMk/>
            <pc:sldMk cId="975008328" sldId="259"/>
            <ac:spMk id="17" creationId="{962260AD-AECF-B58D-3AA3-D97A7499769A}"/>
          </ac:spMkLst>
        </pc:spChg>
        <pc:spChg chg="mod">
          <ac:chgData name="Sak, Saide (ELS-HBE)" userId="b424b23a-3191-4736-b16f-b2a3541ec514" providerId="ADAL" clId="{1565BFE2-AC42-4CD9-A331-73C0D1878215}" dt="2026-01-20T10:02:19.127" v="270" actId="20577"/>
          <ac:spMkLst>
            <pc:docMk/>
            <pc:sldMk cId="975008328" sldId="259"/>
            <ac:spMk id="20" creationId="{F5B5EBF0-5D88-7428-9AA7-25A3931B7C17}"/>
          </ac:spMkLst>
        </pc:spChg>
        <pc:spChg chg="mod">
          <ac:chgData name="Sak, Saide (ELS-HBE)" userId="b424b23a-3191-4736-b16f-b2a3541ec514" providerId="ADAL" clId="{1565BFE2-AC42-4CD9-A331-73C0D1878215}" dt="2026-01-20T10:04:20.446" v="278" actId="207"/>
          <ac:spMkLst>
            <pc:docMk/>
            <pc:sldMk cId="975008328" sldId="259"/>
            <ac:spMk id="22" creationId="{16631D14-BE4F-8DC5-4697-273F3EB270D2}"/>
          </ac:spMkLst>
        </pc:spChg>
        <pc:grpChg chg="mod">
          <ac:chgData name="Sak, Saide (ELS-HBE)" userId="b424b23a-3191-4736-b16f-b2a3541ec514" providerId="ADAL" clId="{1565BFE2-AC42-4CD9-A331-73C0D1878215}" dt="2026-01-20T10:01:59.876" v="251"/>
          <ac:grpSpMkLst>
            <pc:docMk/>
            <pc:sldMk cId="975008328" sldId="259"/>
            <ac:grpSpMk id="18" creationId="{4E733B20-1A06-7468-ACA6-16194EDDF1AA}"/>
          </ac:grpSpMkLst>
        </pc:grpChg>
        <pc:picChg chg="del">
          <ac:chgData name="Sak, Saide (ELS-HBE)" userId="b424b23a-3191-4736-b16f-b2a3541ec514" providerId="ADAL" clId="{1565BFE2-AC42-4CD9-A331-73C0D1878215}" dt="2026-01-20T09:59:09.411" v="240" actId="478"/>
          <ac:picMkLst>
            <pc:docMk/>
            <pc:sldMk cId="975008328" sldId="259"/>
            <ac:picMk id="2" creationId="{0506D443-587B-49DF-1F31-962E660B9283}"/>
          </ac:picMkLst>
        </pc:picChg>
        <pc:picChg chg="del">
          <ac:chgData name="Sak, Saide (ELS-HBE)" userId="b424b23a-3191-4736-b16f-b2a3541ec514" providerId="ADAL" clId="{1565BFE2-AC42-4CD9-A331-73C0D1878215}" dt="2026-01-20T10:06:40.615" v="304" actId="478"/>
          <ac:picMkLst>
            <pc:docMk/>
            <pc:sldMk cId="975008328" sldId="259"/>
            <ac:picMk id="5" creationId="{D1E520B1-25F3-333D-79D6-55FE5747E9C9}"/>
          </ac:picMkLst>
        </pc:picChg>
        <pc:picChg chg="add mod">
          <ac:chgData name="Sak, Saide (ELS-HBE)" userId="b424b23a-3191-4736-b16f-b2a3541ec514" providerId="ADAL" clId="{1565BFE2-AC42-4CD9-A331-73C0D1878215}" dt="2026-01-20T10:10:35.070" v="473" actId="14100"/>
          <ac:picMkLst>
            <pc:docMk/>
            <pc:sldMk cId="975008328" sldId="259"/>
            <ac:picMk id="10" creationId="{27C8A714-0088-6D07-D0E1-3667070E6EA8}"/>
          </ac:picMkLst>
        </pc:picChg>
        <pc:picChg chg="add mod">
          <ac:chgData name="Sak, Saide (ELS-HBE)" userId="b424b23a-3191-4736-b16f-b2a3541ec514" providerId="ADAL" clId="{1565BFE2-AC42-4CD9-A331-73C0D1878215}" dt="2026-01-20T10:07:12.017" v="307" actId="1076"/>
          <ac:picMkLst>
            <pc:docMk/>
            <pc:sldMk cId="975008328" sldId="259"/>
            <ac:picMk id="12" creationId="{B0846066-04C4-5A5D-5E2C-B34402456F0C}"/>
          </ac:picMkLst>
        </pc:picChg>
        <pc:picChg chg="add del">
          <ac:chgData name="Sak, Saide (ELS-HBE)" userId="b424b23a-3191-4736-b16f-b2a3541ec514" providerId="ADAL" clId="{1565BFE2-AC42-4CD9-A331-73C0D1878215}" dt="2026-01-20T09:58:30.069" v="234" actId="478"/>
          <ac:picMkLst>
            <pc:docMk/>
            <pc:sldMk cId="975008328" sldId="259"/>
            <ac:picMk id="16" creationId="{4FB1E68E-5716-62E3-830E-7AA2622F3983}"/>
          </ac:picMkLst>
        </pc:picChg>
        <pc:picChg chg="add mod">
          <ac:chgData name="Sak, Saide (ELS-HBE)" userId="b424b23a-3191-4736-b16f-b2a3541ec514" providerId="ADAL" clId="{1565BFE2-AC42-4CD9-A331-73C0D1878215}" dt="2026-01-20T10:00:38.910" v="245" actId="1076"/>
          <ac:picMkLst>
            <pc:docMk/>
            <pc:sldMk cId="975008328" sldId="259"/>
            <ac:picMk id="1026" creationId="{555893AC-F70D-6511-A8B6-64066E84F3F1}"/>
          </ac:picMkLst>
        </pc:picChg>
      </pc:sldChg>
      <pc:sldChg chg="del">
        <pc:chgData name="Sak, Saide (ELS-HBE)" userId="b424b23a-3191-4736-b16f-b2a3541ec514" providerId="ADAL" clId="{1565BFE2-AC42-4CD9-A331-73C0D1878215}" dt="2026-01-20T09:36:49.956" v="0" actId="47"/>
        <pc:sldMkLst>
          <pc:docMk/>
          <pc:sldMk cId="2066488556" sldId="259"/>
        </pc:sldMkLst>
      </pc:sldChg>
      <pc:sldChg chg="new del">
        <pc:chgData name="Sak, Saide (ELS-HBE)" userId="b424b23a-3191-4736-b16f-b2a3541ec514" providerId="ADAL" clId="{1565BFE2-AC42-4CD9-A331-73C0D1878215}" dt="2026-01-20T09:39:10.359" v="35" actId="680"/>
        <pc:sldMkLst>
          <pc:docMk/>
          <pc:sldMk cId="3980010956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944130"/>
            <a:ext cx="10097374" cy="4135743"/>
          </a:xfrm>
        </p:spPr>
        <p:txBody>
          <a:bodyPr anchor="b"/>
          <a:lstStyle>
            <a:lvl1pPr algn="ctr">
              <a:defRPr sz="77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6239364"/>
            <a:ext cx="8909447" cy="2868071"/>
          </a:xfrm>
        </p:spPr>
        <p:txBody>
          <a:bodyPr/>
          <a:lstStyle>
            <a:lvl1pPr marL="0" indent="0" algn="ctr">
              <a:buNone/>
              <a:defRPr sz="3118"/>
            </a:lvl1pPr>
            <a:lvl2pPr marL="593949" indent="0" algn="ctr">
              <a:buNone/>
              <a:defRPr sz="2598"/>
            </a:lvl2pPr>
            <a:lvl3pPr marL="1187897" indent="0" algn="ctr">
              <a:buNone/>
              <a:defRPr sz="2338"/>
            </a:lvl3pPr>
            <a:lvl4pPr marL="1781846" indent="0" algn="ctr">
              <a:buNone/>
              <a:defRPr sz="2079"/>
            </a:lvl4pPr>
            <a:lvl5pPr marL="2375794" indent="0" algn="ctr">
              <a:buNone/>
              <a:defRPr sz="2079"/>
            </a:lvl5pPr>
            <a:lvl6pPr marL="2969743" indent="0" algn="ctr">
              <a:buNone/>
              <a:defRPr sz="2079"/>
            </a:lvl6pPr>
            <a:lvl7pPr marL="3563691" indent="0" algn="ctr">
              <a:buNone/>
              <a:defRPr sz="2079"/>
            </a:lvl7pPr>
            <a:lvl8pPr marL="4157640" indent="0" algn="ctr">
              <a:buNone/>
              <a:defRPr sz="2079"/>
            </a:lvl8pPr>
            <a:lvl9pPr marL="4751588" indent="0" algn="ctr">
              <a:buNone/>
              <a:defRPr sz="20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3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632461"/>
            <a:ext cx="2561466" cy="100671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632461"/>
            <a:ext cx="7535907" cy="100671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5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961570"/>
            <a:ext cx="10245864" cy="4941443"/>
          </a:xfrm>
        </p:spPr>
        <p:txBody>
          <a:bodyPr anchor="b"/>
          <a:lstStyle>
            <a:lvl1pPr>
              <a:defRPr sz="77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7949760"/>
            <a:ext cx="10245864" cy="2598588"/>
          </a:xfrm>
        </p:spPr>
        <p:txBody>
          <a:bodyPr/>
          <a:lstStyle>
            <a:lvl1pPr marL="0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1pPr>
            <a:lvl2pPr marL="593949" indent="0">
              <a:buNone/>
              <a:defRPr sz="2598">
                <a:solidFill>
                  <a:schemeClr val="tx1">
                    <a:tint val="82000"/>
                  </a:schemeClr>
                </a:solidFill>
              </a:defRPr>
            </a:lvl2pPr>
            <a:lvl3pPr marL="1187897" indent="0">
              <a:buNone/>
              <a:defRPr sz="2338">
                <a:solidFill>
                  <a:schemeClr val="tx1">
                    <a:tint val="82000"/>
                  </a:schemeClr>
                </a:solidFill>
              </a:defRPr>
            </a:lvl3pPr>
            <a:lvl4pPr marL="1781846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4pPr>
            <a:lvl5pPr marL="2375794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5pPr>
            <a:lvl6pPr marL="2969743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6pPr>
            <a:lvl7pPr marL="3563691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7pPr>
            <a:lvl8pPr marL="4157640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8pPr>
            <a:lvl9pPr marL="4751588" indent="0">
              <a:buNone/>
              <a:defRPr sz="207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8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3162304"/>
            <a:ext cx="5048687" cy="753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3162304"/>
            <a:ext cx="5048687" cy="753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632464"/>
            <a:ext cx="10245864" cy="2296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912070"/>
            <a:ext cx="5025484" cy="1427161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4339231"/>
            <a:ext cx="5025484" cy="6382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912070"/>
            <a:ext cx="5050234" cy="1427161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4339231"/>
            <a:ext cx="5050234" cy="6382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6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6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0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791951"/>
            <a:ext cx="3831372" cy="2771828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710397"/>
            <a:ext cx="6013877" cy="8441976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3563779"/>
            <a:ext cx="3831372" cy="6602341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791951"/>
            <a:ext cx="3831372" cy="2771828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710397"/>
            <a:ext cx="6013877" cy="8441976"/>
          </a:xfrm>
        </p:spPr>
        <p:txBody>
          <a:bodyPr anchor="t"/>
          <a:lstStyle>
            <a:lvl1pPr marL="0" indent="0">
              <a:buNone/>
              <a:defRPr sz="4157"/>
            </a:lvl1pPr>
            <a:lvl2pPr marL="593949" indent="0">
              <a:buNone/>
              <a:defRPr sz="3637"/>
            </a:lvl2pPr>
            <a:lvl3pPr marL="1187897" indent="0">
              <a:buNone/>
              <a:defRPr sz="3118"/>
            </a:lvl3pPr>
            <a:lvl4pPr marL="1781846" indent="0">
              <a:buNone/>
              <a:defRPr sz="2598"/>
            </a:lvl4pPr>
            <a:lvl5pPr marL="2375794" indent="0">
              <a:buNone/>
              <a:defRPr sz="2598"/>
            </a:lvl5pPr>
            <a:lvl6pPr marL="2969743" indent="0">
              <a:buNone/>
              <a:defRPr sz="2598"/>
            </a:lvl6pPr>
            <a:lvl7pPr marL="3563691" indent="0">
              <a:buNone/>
              <a:defRPr sz="2598"/>
            </a:lvl7pPr>
            <a:lvl8pPr marL="4157640" indent="0">
              <a:buNone/>
              <a:defRPr sz="2598"/>
            </a:lvl8pPr>
            <a:lvl9pPr marL="4751588" indent="0">
              <a:buNone/>
              <a:defRPr sz="25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3563779"/>
            <a:ext cx="3831372" cy="6602341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9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632464"/>
            <a:ext cx="10245864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3162304"/>
            <a:ext cx="10245864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11010319"/>
            <a:ext cx="267283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36F543-1BC9-4790-BC25-A4B4242DCEB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11010319"/>
            <a:ext cx="4009251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11010319"/>
            <a:ext cx="267283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58067A-6542-47D7-93D5-A8ADC3D57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7897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74" indent="-296974" algn="l" defTabSz="118789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7" kern="1200">
          <a:solidFill>
            <a:schemeClr val="tx1"/>
          </a:solidFill>
          <a:latin typeface="+mn-lt"/>
          <a:ea typeface="+mn-ea"/>
          <a:cs typeface="+mn-cs"/>
        </a:defRPr>
      </a:lvl1pPr>
      <a:lvl2pPr marL="890923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ase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elsevier.zoom.us/webinar/register/WN_3UWKy8rJTtCMYGjhI2q4Y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ase.com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lsevier.zoom.us/webinar/register/WN_F1cFa88ET0yqLu-UtMJu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975ED-3869-FC23-1428-AB66D5E76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orange text&#10;&#10;AI-generated content may be incorrect.">
            <a:extLst>
              <a:ext uri="{FF2B5EF4-FFF2-40B4-BE49-F238E27FC236}">
                <a16:creationId xmlns:a16="http://schemas.microsoft.com/office/drawing/2014/main" id="{305F50BB-56D3-CD1A-5D9F-4B72A3A83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1" y="10946825"/>
            <a:ext cx="2229930" cy="32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33D4A6-1DD6-0350-D13C-C4A792448C47}"/>
              </a:ext>
            </a:extLst>
          </p:cNvPr>
          <p:cNvSpPr txBox="1"/>
          <p:nvPr/>
        </p:nvSpPr>
        <p:spPr>
          <a:xfrm>
            <a:off x="540617" y="1993612"/>
            <a:ext cx="9704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rgbClr val="141415"/>
                </a:solidFill>
                <a:latin typeface="Elsevier Serif"/>
              </a:rPr>
              <a:t>Tüm dünyadan güvenilir kaynaklar ve gelişmiş atıf bazlı metriklerle donatılmış </a:t>
            </a:r>
            <a:r>
              <a:rPr lang="en-US" sz="2800" dirty="0" err="1">
                <a:solidFill>
                  <a:srgbClr val="141415"/>
                </a:solidFill>
                <a:latin typeface="Elsevier Serif"/>
              </a:rPr>
              <a:t>akademik</a:t>
            </a:r>
            <a:r>
              <a:rPr lang="en-US" sz="2800" dirty="0">
                <a:solidFill>
                  <a:srgbClr val="141415"/>
                </a:solidFill>
                <a:latin typeface="Elsevier Serif"/>
              </a:rPr>
              <a:t> </a:t>
            </a:r>
            <a:r>
              <a:rPr lang="en-US" sz="2800" dirty="0" err="1">
                <a:solidFill>
                  <a:srgbClr val="141415"/>
                </a:solidFill>
                <a:latin typeface="Elsevier Serif"/>
              </a:rPr>
              <a:t>veritabanı</a:t>
            </a:r>
            <a:r>
              <a:rPr lang="en-US" sz="2800" i="1" dirty="0">
                <a:solidFill>
                  <a:srgbClr val="141415"/>
                </a:solidFill>
                <a:latin typeface="Elsevier Serif"/>
              </a:rPr>
              <a:t> </a:t>
            </a:r>
            <a:r>
              <a:rPr lang="tr-TR" sz="2800" dirty="0">
                <a:solidFill>
                  <a:srgbClr val="141415"/>
                </a:solidFill>
                <a:latin typeface="Elsevier Serif"/>
              </a:rPr>
              <a:t>eğitimine davetlisiniz! </a:t>
            </a:r>
            <a:endParaRPr lang="en-US" sz="2800" dirty="0">
              <a:solidFill>
                <a:srgbClr val="141415"/>
              </a:solidFill>
              <a:effectLst/>
              <a:latin typeface="Elsevier Serif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7C946A-9697-0E4C-7D72-CC95B33A89D9}"/>
              </a:ext>
            </a:extLst>
          </p:cNvPr>
          <p:cNvSpPr txBox="1"/>
          <p:nvPr/>
        </p:nvSpPr>
        <p:spPr>
          <a:xfrm>
            <a:off x="7264623" y="10923421"/>
            <a:ext cx="3156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1415"/>
                </a:solidFill>
                <a:latin typeface="Elsevier Sans Serif"/>
                <a:hlinkClick r:id="rId3"/>
              </a:rPr>
              <a:t>https://www.scopus.com/</a:t>
            </a:r>
            <a:r>
              <a:rPr lang="en-US" dirty="0">
                <a:solidFill>
                  <a:srgbClr val="141415"/>
                </a:solidFill>
                <a:latin typeface="Elsevier Sans Serif"/>
              </a:rPr>
              <a:t>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B8C195C-9BE0-5FA5-1194-FFEE4E204BD3}"/>
              </a:ext>
            </a:extLst>
          </p:cNvPr>
          <p:cNvSpPr/>
          <p:nvPr/>
        </p:nvSpPr>
        <p:spPr>
          <a:xfrm rot="5400000">
            <a:off x="7961508" y="2460040"/>
            <a:ext cx="5720419" cy="80033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TÜBİTAK ULAKBİM EKUAL</a:t>
            </a:r>
            <a:endParaRPr lang="en-US" sz="2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68F463-1ED3-780C-F420-090DBE3830EC}"/>
              </a:ext>
            </a:extLst>
          </p:cNvPr>
          <p:cNvGrpSpPr/>
          <p:nvPr/>
        </p:nvGrpSpPr>
        <p:grpSpPr>
          <a:xfrm>
            <a:off x="-343601" y="3232089"/>
            <a:ext cx="10347019" cy="5966160"/>
            <a:chOff x="-188550" y="4337548"/>
            <a:chExt cx="10347019" cy="59661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F50017-5847-32E4-946A-620484B925CA}"/>
                </a:ext>
              </a:extLst>
            </p:cNvPr>
            <p:cNvSpPr txBox="1"/>
            <p:nvPr/>
          </p:nvSpPr>
          <p:spPr>
            <a:xfrm>
              <a:off x="6278239" y="4337548"/>
              <a:ext cx="3880230" cy="2200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141415"/>
                  </a:solidFill>
                  <a:effectLst/>
                  <a:latin typeface="Elsevier Sans Serif"/>
                </a:defRPr>
              </a:lvl1pPr>
            </a:lstStyle>
            <a:p>
              <a:pPr algn="ctr">
                <a:spcAft>
                  <a:spcPts val="600"/>
                </a:spcAft>
              </a:pPr>
              <a:r>
                <a:rPr lang="en-US" sz="4400" b="1" dirty="0" err="1"/>
                <a:t>Araştırmacılar</a:t>
              </a:r>
              <a:r>
                <a:rPr lang="en-US" sz="4400" b="1" dirty="0"/>
                <a:t> </a:t>
              </a:r>
              <a:r>
                <a:rPr lang="en-US" sz="4400" b="1" dirty="0" err="1"/>
                <a:t>için</a:t>
              </a:r>
              <a:r>
                <a:rPr lang="en-US" sz="4400" b="1" dirty="0"/>
                <a:t> </a:t>
              </a:r>
              <a:endParaRPr lang="tr-TR" sz="4400" b="1" dirty="0"/>
            </a:p>
            <a:p>
              <a:pPr algn="ctr">
                <a:spcAft>
                  <a:spcPts val="600"/>
                </a:spcAft>
              </a:pPr>
              <a:r>
                <a:rPr lang="en-US" sz="4400" b="1" dirty="0"/>
                <a:t>Scopus </a:t>
              </a:r>
              <a:r>
                <a:rPr lang="en-US" sz="4400" b="1" dirty="0" err="1"/>
                <a:t>Egitimi</a:t>
              </a:r>
              <a:endParaRPr lang="en-US" sz="44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FA1F90-5C24-79DD-2BBB-AE7EE46FAE98}"/>
                </a:ext>
              </a:extLst>
            </p:cNvPr>
            <p:cNvSpPr txBox="1"/>
            <p:nvPr/>
          </p:nvSpPr>
          <p:spPr>
            <a:xfrm>
              <a:off x="6314158" y="9472711"/>
              <a:ext cx="38083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141415"/>
                  </a:solidFill>
                  <a:effectLst/>
                  <a:latin typeface="Elsevier Sans Serif"/>
                </a:defRPr>
              </a:lvl1pPr>
            </a:lstStyle>
            <a:p>
              <a:pPr algn="ctr"/>
              <a:r>
                <a:rPr lang="en-US" sz="2400" b="1" dirty="0"/>
                <a:t>Kay</a:t>
              </a:r>
              <a:r>
                <a:rPr lang="tr-TR" sz="2400" b="1" dirty="0"/>
                <a:t>ıt için</a:t>
              </a:r>
              <a:r>
                <a:rPr lang="en-US" sz="2400" b="1" dirty="0"/>
                <a:t> </a:t>
              </a:r>
              <a:r>
                <a:rPr lang="tr-TR" sz="2400" b="1" dirty="0">
                  <a:hlinkClick r:id="rId4"/>
                </a:rPr>
                <a:t>tı</a:t>
              </a:r>
              <a:r>
                <a:rPr lang="en-US" sz="2400" b="1" dirty="0">
                  <a:hlinkClick r:id="rId4"/>
                </a:rPr>
                <a:t>klay</a:t>
              </a:r>
              <a:r>
                <a:rPr lang="tr-TR" sz="2400" b="1" dirty="0">
                  <a:hlinkClick r:id="rId4"/>
                </a:rPr>
                <a:t>ın </a:t>
              </a:r>
              <a:r>
                <a:rPr lang="tr-TR" sz="2400" b="1" dirty="0"/>
                <a:t>veya </a:t>
              </a:r>
            </a:p>
            <a:p>
              <a:pPr algn="ctr"/>
              <a:r>
                <a:rPr lang="tr-TR" sz="2400" b="1" dirty="0"/>
                <a:t>QR kodunu okutun</a:t>
              </a:r>
              <a:endParaRPr lang="en-US" sz="2400" b="1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5DDF83-259E-B5CB-01C2-5303308FA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88550" y="4421802"/>
              <a:ext cx="7362130" cy="578251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B09BCE-CD32-F092-728B-BE6E4C7350E2}"/>
              </a:ext>
            </a:extLst>
          </p:cNvPr>
          <p:cNvSpPr txBox="1"/>
          <p:nvPr/>
        </p:nvSpPr>
        <p:spPr>
          <a:xfrm>
            <a:off x="1" y="9645180"/>
            <a:ext cx="11879262" cy="9541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/>
              <a:t>Etk</a:t>
            </a:r>
            <a:r>
              <a:rPr lang="tr-TR" dirty="0"/>
              <a:t>in Literatür </a:t>
            </a:r>
            <a:r>
              <a:rPr lang="tr-TR"/>
              <a:t>Tarama </a:t>
            </a:r>
            <a:r>
              <a:rPr lang="en-US"/>
              <a:t>- </a:t>
            </a:r>
            <a:r>
              <a:rPr lang="tr-TR"/>
              <a:t>Dergi Seçimi</a:t>
            </a:r>
            <a:r>
              <a:rPr lang="en-US" dirty="0"/>
              <a:t> </a:t>
            </a:r>
            <a:r>
              <a:rPr lang="en-US"/>
              <a:t>– </a:t>
            </a:r>
            <a:r>
              <a:rPr lang="tr-TR"/>
              <a:t>A</a:t>
            </a:r>
            <a:r>
              <a:rPr lang="en-US"/>
              <a:t>r</a:t>
            </a:r>
            <a:r>
              <a:rPr lang="tr-TR" dirty="0"/>
              <a:t>aştırma Trend </a:t>
            </a:r>
            <a:r>
              <a:rPr lang="tr-TR"/>
              <a:t>Analizi </a:t>
            </a:r>
            <a:r>
              <a:rPr lang="en-US" dirty="0"/>
              <a:t>– </a:t>
            </a:r>
          </a:p>
          <a:p>
            <a:r>
              <a:rPr lang="tr-TR" dirty="0"/>
              <a:t>Uluslararası </a:t>
            </a:r>
            <a:r>
              <a:rPr lang="tr-TR"/>
              <a:t>İşbirliği  </a:t>
            </a:r>
            <a:r>
              <a:rPr lang="en-US" dirty="0"/>
              <a:t>- </a:t>
            </a:r>
            <a:r>
              <a:rPr lang="en-US"/>
              <a:t>Yazar Profil Y</a:t>
            </a:r>
            <a:r>
              <a:rPr lang="tr-TR"/>
              <a:t>önetimi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4EE36-BD40-29C1-3C9F-7F105CDAF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591" y="5634995"/>
            <a:ext cx="2384719" cy="238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8BE56E-94E6-841D-84BB-FBE76C9A6237}"/>
              </a:ext>
            </a:extLst>
          </p:cNvPr>
          <p:cNvSpPr txBox="1"/>
          <p:nvPr/>
        </p:nvSpPr>
        <p:spPr>
          <a:xfrm>
            <a:off x="722821" y="7924835"/>
            <a:ext cx="388023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141415"/>
                </a:solidFill>
                <a:effectLst/>
                <a:latin typeface="Elsevier Sans Serif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tr-TR" sz="2800" b="1" i="1" dirty="0">
                <a:solidFill>
                  <a:schemeClr val="bg1"/>
                </a:solidFill>
              </a:rPr>
              <a:t>27 Ocak 2026</a:t>
            </a:r>
            <a:r>
              <a:rPr lang="en-US" sz="2800" b="1" i="1" dirty="0">
                <a:solidFill>
                  <a:schemeClr val="bg1"/>
                </a:solidFill>
              </a:rPr>
              <a:t> | </a:t>
            </a:r>
            <a:r>
              <a:rPr lang="tr-TR" sz="2800" b="1" i="1" dirty="0">
                <a:solidFill>
                  <a:schemeClr val="bg1"/>
                </a:solidFill>
              </a:rPr>
              <a:t>Salı</a:t>
            </a:r>
          </a:p>
          <a:p>
            <a:pPr algn="ctr">
              <a:spcAft>
                <a:spcPts val="600"/>
              </a:spcAft>
            </a:pPr>
            <a:r>
              <a:rPr lang="tr-TR" sz="2800" b="1" i="1" dirty="0">
                <a:solidFill>
                  <a:schemeClr val="bg1"/>
                </a:solidFill>
              </a:rPr>
              <a:t>Saat</a:t>
            </a:r>
            <a:r>
              <a:rPr lang="en-US" sz="2800" b="1" i="1" dirty="0">
                <a:solidFill>
                  <a:schemeClr val="bg1"/>
                </a:solidFill>
              </a:rPr>
              <a:t>: 15.00</a:t>
            </a:r>
          </a:p>
        </p:txBody>
      </p:sp>
      <p:pic>
        <p:nvPicPr>
          <p:cNvPr id="2050" name="Picture 2" descr="Scopus Product Logo TM graphite">
            <a:extLst>
              <a:ext uri="{FF2B5EF4-FFF2-40B4-BE49-F238E27FC236}">
                <a16:creationId xmlns:a16="http://schemas.microsoft.com/office/drawing/2014/main" id="{55C37124-8BE4-1F95-C4C2-663CD2FB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6" y="531872"/>
            <a:ext cx="4162217" cy="12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1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07BD9-F4AB-A06C-CEAC-DCEB21E07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orange text&#10;&#10;AI-generated content may be incorrect.">
            <a:extLst>
              <a:ext uri="{FF2B5EF4-FFF2-40B4-BE49-F238E27FC236}">
                <a16:creationId xmlns:a16="http://schemas.microsoft.com/office/drawing/2014/main" id="{E3A18497-4DAD-5D27-724A-38949A14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1" y="10946825"/>
            <a:ext cx="2229930" cy="32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621300-9B08-84BC-BD6F-76EA79B50232}"/>
              </a:ext>
            </a:extLst>
          </p:cNvPr>
          <p:cNvSpPr txBox="1"/>
          <p:nvPr/>
        </p:nvSpPr>
        <p:spPr>
          <a:xfrm>
            <a:off x="540617" y="1993612"/>
            <a:ext cx="9704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Elsevier Serif"/>
              </a:rPr>
              <a:t>Tüm dünyadan güvenilir kaynaklar ve gelişmiş atıf bazlı metriklerle donatılmış </a:t>
            </a:r>
            <a:r>
              <a:rPr lang="en-US" sz="2800" dirty="0" err="1">
                <a:solidFill>
                  <a:schemeClr val="bg1"/>
                </a:solidFill>
                <a:latin typeface="Elsevier Serif"/>
              </a:rPr>
              <a:t>akademik</a:t>
            </a:r>
            <a:r>
              <a:rPr lang="en-US" sz="2800" dirty="0">
                <a:solidFill>
                  <a:schemeClr val="bg1"/>
                </a:solidFill>
                <a:latin typeface="Elsevier Serif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Elsevier Serif"/>
              </a:rPr>
              <a:t>veritabanı</a:t>
            </a:r>
            <a:r>
              <a:rPr lang="en-US" sz="2800" i="1" dirty="0">
                <a:solidFill>
                  <a:schemeClr val="bg1"/>
                </a:solidFill>
                <a:latin typeface="Elsevier Serif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Elsevier Serif"/>
              </a:rPr>
              <a:t>eğitimine davetlisiniz! </a:t>
            </a:r>
            <a:endParaRPr lang="en-US" sz="2800" dirty="0">
              <a:solidFill>
                <a:schemeClr val="bg1"/>
              </a:solidFill>
              <a:effectLst/>
              <a:latin typeface="Elsevier Serif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631D14-BE4F-8DC5-4697-273F3EB270D2}"/>
              </a:ext>
            </a:extLst>
          </p:cNvPr>
          <p:cNvSpPr txBox="1"/>
          <p:nvPr/>
        </p:nvSpPr>
        <p:spPr>
          <a:xfrm>
            <a:off x="7264623" y="10923421"/>
            <a:ext cx="3156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lsevier Sans Serif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https://www.scopus.com/</a:t>
            </a:r>
            <a:r>
              <a:rPr lang="en-US" dirty="0">
                <a:solidFill>
                  <a:schemeClr val="bg1"/>
                </a:solidFill>
                <a:latin typeface="Elsevier Sans Serif"/>
              </a:rPr>
              <a:t>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530A5DF-F9F1-E482-373B-B6E182C41423}"/>
              </a:ext>
            </a:extLst>
          </p:cNvPr>
          <p:cNvSpPr/>
          <p:nvPr/>
        </p:nvSpPr>
        <p:spPr>
          <a:xfrm rot="5400000">
            <a:off x="7961508" y="2460040"/>
            <a:ext cx="5720419" cy="80033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TÜBİTAK ULAKBİM EKUAL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733B20-1A06-7468-ACA6-16194EDDF1AA}"/>
              </a:ext>
            </a:extLst>
          </p:cNvPr>
          <p:cNvGrpSpPr/>
          <p:nvPr/>
        </p:nvGrpSpPr>
        <p:grpSpPr>
          <a:xfrm>
            <a:off x="6123188" y="3232089"/>
            <a:ext cx="3880230" cy="5966160"/>
            <a:chOff x="6278239" y="4337548"/>
            <a:chExt cx="3880230" cy="59661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B5EBF0-5D88-7428-9AA7-25A3931B7C17}"/>
                </a:ext>
              </a:extLst>
            </p:cNvPr>
            <p:cNvSpPr txBox="1"/>
            <p:nvPr/>
          </p:nvSpPr>
          <p:spPr>
            <a:xfrm>
              <a:off x="6278239" y="4337548"/>
              <a:ext cx="3880230" cy="2200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141415"/>
                  </a:solidFill>
                  <a:effectLst/>
                  <a:latin typeface="Elsevier Sans Serif"/>
                </a:defRPr>
              </a:lvl1pPr>
            </a:lstStyle>
            <a:p>
              <a:pPr algn="ctr">
                <a:spcAft>
                  <a:spcPts val="600"/>
                </a:spcAft>
              </a:pPr>
              <a:r>
                <a:rPr lang="en-US" sz="4400" b="1" dirty="0">
                  <a:solidFill>
                    <a:schemeClr val="bg1"/>
                  </a:solidFill>
                </a:rPr>
                <a:t>Kurumsal Yayın </a:t>
              </a:r>
              <a:r>
                <a:rPr lang="en-US" sz="4400" b="1" dirty="0" err="1">
                  <a:solidFill>
                    <a:schemeClr val="bg1"/>
                  </a:solidFill>
                </a:rPr>
                <a:t>Analizi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için</a:t>
              </a:r>
              <a:r>
                <a:rPr lang="en-US" sz="4400" b="1" dirty="0">
                  <a:solidFill>
                    <a:schemeClr val="bg1"/>
                  </a:solidFill>
                </a:rPr>
                <a:t> Scopus </a:t>
              </a:r>
              <a:r>
                <a:rPr lang="tr-TR" sz="4400" b="1" dirty="0">
                  <a:solidFill>
                    <a:schemeClr val="bg1"/>
                  </a:solidFill>
                </a:rPr>
                <a:t>Eğitimi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9007FA-BCD6-85A6-FD39-EA7D26768AD7}"/>
                </a:ext>
              </a:extLst>
            </p:cNvPr>
            <p:cNvSpPr txBox="1"/>
            <p:nvPr/>
          </p:nvSpPr>
          <p:spPr>
            <a:xfrm>
              <a:off x="6314158" y="9472711"/>
              <a:ext cx="38083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141415"/>
                  </a:solidFill>
                  <a:effectLst/>
                  <a:latin typeface="Elsevier Sans Serif"/>
                </a:defRPr>
              </a:lvl1pPr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Kay</a:t>
              </a:r>
              <a:r>
                <a:rPr lang="tr-TR" sz="2400" b="1" dirty="0">
                  <a:solidFill>
                    <a:schemeClr val="bg1"/>
                  </a:solidFill>
                </a:rPr>
                <a:t>ıt için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tr-TR" sz="24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tı</a:t>
              </a:r>
              <a:r>
                <a:rPr lang="en-US" sz="24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klay</a:t>
              </a:r>
              <a:r>
                <a:rPr lang="tr-TR" sz="24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ın </a:t>
              </a:r>
              <a:r>
                <a:rPr lang="tr-TR" sz="2400" b="1" dirty="0">
                  <a:solidFill>
                    <a:schemeClr val="bg1"/>
                  </a:solidFill>
                </a:rPr>
                <a:t>veya </a:t>
              </a:r>
            </a:p>
            <a:p>
              <a:pPr algn="ctr"/>
              <a:r>
                <a:rPr lang="tr-TR" sz="2400" b="1" dirty="0">
                  <a:solidFill>
                    <a:schemeClr val="bg1"/>
                  </a:solidFill>
                </a:rPr>
                <a:t>QR kodunu okutun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62260AD-AECF-B58D-3AA3-D97A7499769A}"/>
              </a:ext>
            </a:extLst>
          </p:cNvPr>
          <p:cNvSpPr txBox="1"/>
          <p:nvPr/>
        </p:nvSpPr>
        <p:spPr>
          <a:xfrm>
            <a:off x="1" y="9645180"/>
            <a:ext cx="1187926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Kurumsal Yayın ve Atıf Trendleri </a:t>
            </a:r>
            <a:r>
              <a:rPr lang="en-US" dirty="0"/>
              <a:t>- BM Kalk</a:t>
            </a:r>
            <a:r>
              <a:rPr lang="tr-TR" dirty="0"/>
              <a:t>ı</a:t>
            </a:r>
            <a:r>
              <a:rPr lang="en-US" dirty="0" err="1"/>
              <a:t>nma</a:t>
            </a:r>
            <a:r>
              <a:rPr lang="en-US" dirty="0"/>
              <a:t> </a:t>
            </a:r>
            <a:r>
              <a:rPr lang="en-US" dirty="0" err="1"/>
              <a:t>Hedefleri</a:t>
            </a:r>
            <a:r>
              <a:rPr lang="en-US" dirty="0"/>
              <a:t> –</a:t>
            </a:r>
            <a:endParaRPr lang="tr-TR" dirty="0"/>
          </a:p>
          <a:p>
            <a:r>
              <a:rPr lang="tr-TR" dirty="0"/>
              <a:t>Farklı Kurum İsmi Varyasyonlarının Birleştirilmesi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49BE4-C351-6D63-10F9-6435925BC461}"/>
              </a:ext>
            </a:extLst>
          </p:cNvPr>
          <p:cNvSpPr txBox="1"/>
          <p:nvPr/>
        </p:nvSpPr>
        <p:spPr>
          <a:xfrm>
            <a:off x="722821" y="7924835"/>
            <a:ext cx="388023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141415"/>
                </a:solidFill>
                <a:effectLst/>
                <a:latin typeface="Elsevier Sans Serif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tr-TR" sz="2800" b="1" i="1" dirty="0">
                <a:solidFill>
                  <a:schemeClr val="bg1"/>
                </a:solidFill>
              </a:rPr>
              <a:t>30 Ocak 2026</a:t>
            </a:r>
            <a:r>
              <a:rPr lang="en-US" sz="2800" b="1" i="1" dirty="0">
                <a:solidFill>
                  <a:schemeClr val="bg1"/>
                </a:solidFill>
              </a:rPr>
              <a:t> | </a:t>
            </a:r>
            <a:r>
              <a:rPr lang="tr-TR" sz="2800" b="1" i="1" dirty="0">
                <a:solidFill>
                  <a:schemeClr val="bg1"/>
                </a:solidFill>
              </a:rPr>
              <a:t>Cuma</a:t>
            </a:r>
          </a:p>
          <a:p>
            <a:pPr algn="ctr">
              <a:spcAft>
                <a:spcPts val="600"/>
              </a:spcAft>
            </a:pPr>
            <a:r>
              <a:rPr lang="tr-TR" sz="2800" b="1" i="1" dirty="0">
                <a:solidFill>
                  <a:schemeClr val="bg1"/>
                </a:solidFill>
              </a:rPr>
              <a:t>Saat</a:t>
            </a:r>
            <a:r>
              <a:rPr lang="en-US" sz="2800" b="1" i="1" dirty="0">
                <a:solidFill>
                  <a:schemeClr val="bg1"/>
                </a:solidFill>
              </a:rPr>
              <a:t>: 1</a:t>
            </a:r>
            <a:r>
              <a:rPr lang="tr-TR" sz="2800" b="1" i="1" dirty="0">
                <a:solidFill>
                  <a:schemeClr val="bg1"/>
                </a:solidFill>
              </a:rPr>
              <a:t>1</a:t>
            </a:r>
            <a:r>
              <a:rPr lang="en-US" sz="2800" b="1" i="1" dirty="0">
                <a:solidFill>
                  <a:schemeClr val="bg1"/>
                </a:solidFill>
              </a:rPr>
              <a:t>.00</a:t>
            </a:r>
          </a:p>
        </p:txBody>
      </p:sp>
      <p:pic>
        <p:nvPicPr>
          <p:cNvPr id="1026" name="Picture 2" descr="Scopus Product Logo TM white">
            <a:extLst>
              <a:ext uri="{FF2B5EF4-FFF2-40B4-BE49-F238E27FC236}">
                <a16:creationId xmlns:a16="http://schemas.microsoft.com/office/drawing/2014/main" id="{555893AC-F70D-6511-A8B6-64066E84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4" y="403006"/>
            <a:ext cx="4843420" cy="14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C8A714-0088-6D07-D0E1-3667070E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38" y="3435565"/>
            <a:ext cx="6312896" cy="4484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846066-04C4-5A5D-5E2C-B34402456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604" y="5822923"/>
            <a:ext cx="2097398" cy="20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0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138</Words>
  <Application>Microsoft Office PowerPoint</Application>
  <PresentationFormat>Custom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Elsevier Sans Serif</vt:lpstr>
      <vt:lpstr>Elsevier Serif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Akbulut, Ezgi (ELS-HBE)</dc:creator>
  <cp:lastModifiedBy>Sak, Saide (ELS-HBE)</cp:lastModifiedBy>
  <cp:revision>4</cp:revision>
  <dcterms:created xsi:type="dcterms:W3CDTF">2025-10-10T14:12:13Z</dcterms:created>
  <dcterms:modified xsi:type="dcterms:W3CDTF">2026-01-20T10:10:44Z</dcterms:modified>
</cp:coreProperties>
</file>