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21240750" cy="30240288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9525">
          <p15:clr>
            <a:srgbClr val="A4A3A4"/>
          </p15:clr>
        </p15:guide>
        <p15:guide id="2" pos="669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i/WkOJXcozMAMELFrzxpudWVSjK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27" d="100"/>
          <a:sy n="27" d="100"/>
        </p:scale>
        <p:origin x="3624" y="248"/>
      </p:cViewPr>
      <p:guideLst>
        <p:guide orient="horz" pos="9525"/>
        <p:guide pos="669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344738" y="1143000"/>
            <a:ext cx="216852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344738" y="1143000"/>
            <a:ext cx="216852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şlık Slaydı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1593056" y="4949049"/>
            <a:ext cx="18054638" cy="1052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937"/>
              <a:buFont typeface="Calibri"/>
              <a:buNone/>
              <a:defRPr sz="13937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2655094" y="15883154"/>
            <a:ext cx="15930563" cy="7301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2323"/>
              </a:spcBef>
              <a:spcAft>
                <a:spcPts val="0"/>
              </a:spcAft>
              <a:buClr>
                <a:schemeClr val="dk1"/>
              </a:buClr>
              <a:buSzPts val="5575"/>
              <a:buNone/>
              <a:defRPr sz="5575"/>
            </a:lvl1pPr>
            <a:lvl2pPr lvl="1" algn="ctr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4646"/>
              <a:buNone/>
              <a:defRPr sz="4646"/>
            </a:lvl2pPr>
            <a:lvl3pPr lvl="2" algn="ctr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4181"/>
              <a:buNone/>
              <a:defRPr sz="4181"/>
            </a:lvl3pPr>
            <a:lvl4pPr lvl="3" algn="ctr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3717"/>
              <a:buNone/>
              <a:defRPr sz="3717"/>
            </a:lvl4pPr>
            <a:lvl5pPr lvl="4" algn="ctr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3717"/>
              <a:buNone/>
              <a:defRPr sz="3717"/>
            </a:lvl5pPr>
            <a:lvl6pPr lvl="5" algn="ctr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3717"/>
              <a:buNone/>
              <a:defRPr sz="3717"/>
            </a:lvl6pPr>
            <a:lvl7pPr lvl="6" algn="ctr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3717"/>
              <a:buNone/>
              <a:defRPr sz="3717"/>
            </a:lvl7pPr>
            <a:lvl8pPr lvl="7" algn="ctr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3717"/>
              <a:buNone/>
              <a:defRPr sz="3717"/>
            </a:lvl8pPr>
            <a:lvl9pPr lvl="8" algn="ctr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3717"/>
              <a:buNone/>
              <a:defRPr sz="3717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1460301" y="28028274"/>
            <a:ext cx="4779169" cy="1610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7035999" y="28028274"/>
            <a:ext cx="7168753" cy="1610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15001280" y="28028274"/>
            <a:ext cx="4779169" cy="1610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şlık ve Dikey Metin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1460302" y="1610022"/>
            <a:ext cx="18320147" cy="58450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1026783" y="8483596"/>
            <a:ext cx="19187185" cy="183201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32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1460301" y="28028274"/>
            <a:ext cx="4779169" cy="1610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7035999" y="28028274"/>
            <a:ext cx="7168753" cy="1610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15001280" y="28028274"/>
            <a:ext cx="4779169" cy="1610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key Başlık ve Metin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4676809" y="12133620"/>
            <a:ext cx="25627246" cy="4580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-4616019" y="7686338"/>
            <a:ext cx="25627246" cy="13474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32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1460301" y="28028274"/>
            <a:ext cx="4779169" cy="1610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7035999" y="28028274"/>
            <a:ext cx="7168753" cy="1610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15001280" y="28028274"/>
            <a:ext cx="4779169" cy="1610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şlık ve İçerik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1460302" y="1610022"/>
            <a:ext cx="18320147" cy="58450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1460302" y="8050077"/>
            <a:ext cx="18320147" cy="191871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32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1460301" y="28028274"/>
            <a:ext cx="4779169" cy="1610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7035999" y="28028274"/>
            <a:ext cx="7168753" cy="1610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15001280" y="28028274"/>
            <a:ext cx="4779169" cy="1610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ölüm Üst Bilgisi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1449240" y="7539080"/>
            <a:ext cx="18320147" cy="12579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937"/>
              <a:buFont typeface="Calibri"/>
              <a:buNone/>
              <a:defRPr sz="13937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1449240" y="20237201"/>
            <a:ext cx="18320147" cy="66150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323"/>
              </a:spcBef>
              <a:spcAft>
                <a:spcPts val="0"/>
              </a:spcAft>
              <a:buClr>
                <a:schemeClr val="dk1"/>
              </a:buClr>
              <a:buSzPts val="5575"/>
              <a:buNone/>
              <a:defRPr sz="5575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rgbClr val="888888"/>
              </a:buClr>
              <a:buSzPts val="4646"/>
              <a:buNone/>
              <a:defRPr sz="4646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rgbClr val="888888"/>
              </a:buClr>
              <a:buSzPts val="4181"/>
              <a:buNone/>
              <a:defRPr sz="4181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rgbClr val="888888"/>
              </a:buClr>
              <a:buSzPts val="3717"/>
              <a:buNone/>
              <a:defRPr sz="3717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rgbClr val="888888"/>
              </a:buClr>
              <a:buSzPts val="3717"/>
              <a:buNone/>
              <a:defRPr sz="3717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rgbClr val="888888"/>
              </a:buClr>
              <a:buSzPts val="3717"/>
              <a:buNone/>
              <a:defRPr sz="3717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rgbClr val="888888"/>
              </a:buClr>
              <a:buSzPts val="3717"/>
              <a:buNone/>
              <a:defRPr sz="3717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rgbClr val="888888"/>
              </a:buClr>
              <a:buSzPts val="3717"/>
              <a:buNone/>
              <a:defRPr sz="3717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rgbClr val="888888"/>
              </a:buClr>
              <a:buSzPts val="3717"/>
              <a:buNone/>
              <a:defRPr sz="3717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1460301" y="28028274"/>
            <a:ext cx="4779169" cy="1610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7035999" y="28028274"/>
            <a:ext cx="7168753" cy="1610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15001280" y="28028274"/>
            <a:ext cx="4779169" cy="1610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İki İçerik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1460302" y="1610022"/>
            <a:ext cx="18320147" cy="58450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1460301" y="8050077"/>
            <a:ext cx="9027319" cy="191871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32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10753130" y="8050077"/>
            <a:ext cx="9027319" cy="191871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32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1460301" y="28028274"/>
            <a:ext cx="4779169" cy="1610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7035999" y="28028274"/>
            <a:ext cx="7168753" cy="1610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15001280" y="28028274"/>
            <a:ext cx="4779169" cy="1610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rşılaştırma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1463068" y="1610022"/>
            <a:ext cx="18320147" cy="58450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1463071" y="7413073"/>
            <a:ext cx="8985831" cy="3633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323"/>
              </a:spcBef>
              <a:spcAft>
                <a:spcPts val="0"/>
              </a:spcAft>
              <a:buClr>
                <a:schemeClr val="dk1"/>
              </a:buClr>
              <a:buSzPts val="5575"/>
              <a:buNone/>
              <a:defRPr sz="5575" b="1"/>
            </a:lvl1pPr>
            <a:lvl2pPr marL="914400" lvl="1" indent="-2286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4646"/>
              <a:buNone/>
              <a:defRPr sz="4646" b="1"/>
            </a:lvl2pPr>
            <a:lvl3pPr marL="1371600" lvl="2" indent="-2286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4181"/>
              <a:buNone/>
              <a:defRPr sz="4181" b="1"/>
            </a:lvl3pPr>
            <a:lvl4pPr marL="1828800" lvl="3" indent="-2286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3717"/>
              <a:buNone/>
              <a:defRPr sz="3717" b="1"/>
            </a:lvl4pPr>
            <a:lvl5pPr marL="2286000" lvl="4" indent="-2286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3717"/>
              <a:buNone/>
              <a:defRPr sz="3717" b="1"/>
            </a:lvl5pPr>
            <a:lvl6pPr marL="2743200" lvl="5" indent="-2286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3717"/>
              <a:buNone/>
              <a:defRPr sz="3717" b="1"/>
            </a:lvl6pPr>
            <a:lvl7pPr marL="3200400" lvl="6" indent="-2286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3717"/>
              <a:buNone/>
              <a:defRPr sz="3717" b="1"/>
            </a:lvl7pPr>
            <a:lvl8pPr marL="3657600" lvl="7" indent="-2286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3717"/>
              <a:buNone/>
              <a:defRPr sz="3717" b="1"/>
            </a:lvl8pPr>
            <a:lvl9pPr marL="4114800" lvl="8" indent="-2286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3717"/>
              <a:buNone/>
              <a:defRPr sz="3717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1463071" y="11046105"/>
            <a:ext cx="8985831" cy="162471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32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10753131" y="7413073"/>
            <a:ext cx="9030085" cy="3633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323"/>
              </a:spcBef>
              <a:spcAft>
                <a:spcPts val="0"/>
              </a:spcAft>
              <a:buClr>
                <a:schemeClr val="dk1"/>
              </a:buClr>
              <a:buSzPts val="5575"/>
              <a:buNone/>
              <a:defRPr sz="5575" b="1"/>
            </a:lvl1pPr>
            <a:lvl2pPr marL="914400" lvl="1" indent="-2286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4646"/>
              <a:buNone/>
              <a:defRPr sz="4646" b="1"/>
            </a:lvl2pPr>
            <a:lvl3pPr marL="1371600" lvl="2" indent="-2286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4181"/>
              <a:buNone/>
              <a:defRPr sz="4181" b="1"/>
            </a:lvl3pPr>
            <a:lvl4pPr marL="1828800" lvl="3" indent="-2286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3717"/>
              <a:buNone/>
              <a:defRPr sz="3717" b="1"/>
            </a:lvl4pPr>
            <a:lvl5pPr marL="2286000" lvl="4" indent="-2286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3717"/>
              <a:buNone/>
              <a:defRPr sz="3717" b="1"/>
            </a:lvl5pPr>
            <a:lvl6pPr marL="2743200" lvl="5" indent="-2286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3717"/>
              <a:buNone/>
              <a:defRPr sz="3717" b="1"/>
            </a:lvl6pPr>
            <a:lvl7pPr marL="3200400" lvl="6" indent="-2286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3717"/>
              <a:buNone/>
              <a:defRPr sz="3717" b="1"/>
            </a:lvl7pPr>
            <a:lvl8pPr marL="3657600" lvl="7" indent="-2286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3717"/>
              <a:buNone/>
              <a:defRPr sz="3717" b="1"/>
            </a:lvl8pPr>
            <a:lvl9pPr marL="4114800" lvl="8" indent="-2286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3717"/>
              <a:buNone/>
              <a:defRPr sz="3717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10753131" y="11046105"/>
            <a:ext cx="9030085" cy="162471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32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1460301" y="28028274"/>
            <a:ext cx="4779169" cy="1610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7035999" y="28028274"/>
            <a:ext cx="7168753" cy="1610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15001280" y="28028274"/>
            <a:ext cx="4779169" cy="1610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Yalnızca Başlık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1460302" y="1610022"/>
            <a:ext cx="18320147" cy="58450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1460301" y="28028274"/>
            <a:ext cx="4779169" cy="1610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7035999" y="28028274"/>
            <a:ext cx="7168753" cy="1610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15001280" y="28028274"/>
            <a:ext cx="4779169" cy="1610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oş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1460301" y="28028274"/>
            <a:ext cx="4779169" cy="1610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7035999" y="28028274"/>
            <a:ext cx="7168753" cy="1610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15001280" y="28028274"/>
            <a:ext cx="4779169" cy="1610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şlıklı İçerik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1463068" y="2016019"/>
            <a:ext cx="6850695" cy="7056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433"/>
              <a:buFont typeface="Calibri"/>
              <a:buNone/>
              <a:defRPr sz="7433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9030085" y="4354048"/>
            <a:ext cx="10753130" cy="21490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700596" algn="l">
              <a:lnSpc>
                <a:spcPct val="90000"/>
              </a:lnSpc>
              <a:spcBef>
                <a:spcPts val="2323"/>
              </a:spcBef>
              <a:spcAft>
                <a:spcPts val="0"/>
              </a:spcAft>
              <a:buClr>
                <a:schemeClr val="dk1"/>
              </a:buClr>
              <a:buSzPts val="7433"/>
              <a:buChar char="•"/>
              <a:defRPr sz="7433"/>
            </a:lvl1pPr>
            <a:lvl2pPr marL="914400" lvl="1" indent="-641604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6504"/>
              <a:buChar char="•"/>
              <a:defRPr sz="6504"/>
            </a:lvl2pPr>
            <a:lvl3pPr marL="1371600" lvl="2" indent="-582613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5575"/>
              <a:buChar char="•"/>
              <a:defRPr sz="5575"/>
            </a:lvl3pPr>
            <a:lvl4pPr marL="1828800" lvl="3" indent="-523621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4646"/>
              <a:buChar char="•"/>
              <a:defRPr sz="4646"/>
            </a:lvl4pPr>
            <a:lvl5pPr marL="2286000" lvl="4" indent="-523621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4646"/>
              <a:buChar char="•"/>
              <a:defRPr sz="4646"/>
            </a:lvl5pPr>
            <a:lvl6pPr marL="2743200" lvl="5" indent="-523621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4646"/>
              <a:buChar char="•"/>
              <a:defRPr sz="4646"/>
            </a:lvl6pPr>
            <a:lvl7pPr marL="3200400" lvl="6" indent="-523621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4646"/>
              <a:buChar char="•"/>
              <a:defRPr sz="4646"/>
            </a:lvl7pPr>
            <a:lvl8pPr marL="3657600" lvl="7" indent="-523621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4646"/>
              <a:buChar char="•"/>
              <a:defRPr sz="4646"/>
            </a:lvl8pPr>
            <a:lvl9pPr marL="4114800" lvl="8" indent="-523621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4646"/>
              <a:buChar char="•"/>
              <a:defRPr sz="4646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1463068" y="9072087"/>
            <a:ext cx="6850695" cy="16807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323"/>
              </a:spcBef>
              <a:spcAft>
                <a:spcPts val="0"/>
              </a:spcAft>
              <a:buClr>
                <a:schemeClr val="dk1"/>
              </a:buClr>
              <a:buSzPts val="3717"/>
              <a:buNone/>
              <a:defRPr sz="3717"/>
            </a:lvl1pPr>
            <a:lvl2pPr marL="914400" lvl="1" indent="-2286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3252"/>
              <a:buNone/>
              <a:defRPr sz="3252"/>
            </a:lvl2pPr>
            <a:lvl3pPr marL="1371600" lvl="2" indent="-2286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2787"/>
              <a:buNone/>
              <a:defRPr sz="2787"/>
            </a:lvl3pPr>
            <a:lvl4pPr marL="1828800" lvl="3" indent="-2286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2323"/>
              <a:buNone/>
              <a:defRPr sz="2323"/>
            </a:lvl4pPr>
            <a:lvl5pPr marL="2286000" lvl="4" indent="-2286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2323"/>
              <a:buNone/>
              <a:defRPr sz="2323"/>
            </a:lvl5pPr>
            <a:lvl6pPr marL="2743200" lvl="5" indent="-2286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2323"/>
              <a:buNone/>
              <a:defRPr sz="2323"/>
            </a:lvl6pPr>
            <a:lvl7pPr marL="3200400" lvl="6" indent="-2286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2323"/>
              <a:buNone/>
              <a:defRPr sz="2323"/>
            </a:lvl7pPr>
            <a:lvl8pPr marL="3657600" lvl="7" indent="-2286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2323"/>
              <a:buNone/>
              <a:defRPr sz="2323"/>
            </a:lvl8pPr>
            <a:lvl9pPr marL="4114800" lvl="8" indent="-2286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2323"/>
              <a:buNone/>
              <a:defRPr sz="2323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1460301" y="28028274"/>
            <a:ext cx="4779169" cy="1610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7035999" y="28028274"/>
            <a:ext cx="7168753" cy="1610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15001280" y="28028274"/>
            <a:ext cx="4779169" cy="1610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şlıklı Resim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1463068" y="2016019"/>
            <a:ext cx="6850695" cy="7056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433"/>
              <a:buFont typeface="Calibri"/>
              <a:buNone/>
              <a:defRPr sz="7433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9030085" y="4354048"/>
            <a:ext cx="10753130" cy="2149020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1463068" y="9072087"/>
            <a:ext cx="6850695" cy="16807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323"/>
              </a:spcBef>
              <a:spcAft>
                <a:spcPts val="0"/>
              </a:spcAft>
              <a:buClr>
                <a:schemeClr val="dk1"/>
              </a:buClr>
              <a:buSzPts val="3717"/>
              <a:buNone/>
              <a:defRPr sz="3717"/>
            </a:lvl1pPr>
            <a:lvl2pPr marL="914400" lvl="1" indent="-2286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3252"/>
              <a:buNone/>
              <a:defRPr sz="3252"/>
            </a:lvl2pPr>
            <a:lvl3pPr marL="1371600" lvl="2" indent="-2286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2787"/>
              <a:buNone/>
              <a:defRPr sz="2787"/>
            </a:lvl3pPr>
            <a:lvl4pPr marL="1828800" lvl="3" indent="-2286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2323"/>
              <a:buNone/>
              <a:defRPr sz="2323"/>
            </a:lvl4pPr>
            <a:lvl5pPr marL="2286000" lvl="4" indent="-2286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2323"/>
              <a:buNone/>
              <a:defRPr sz="2323"/>
            </a:lvl5pPr>
            <a:lvl6pPr marL="2743200" lvl="5" indent="-2286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2323"/>
              <a:buNone/>
              <a:defRPr sz="2323"/>
            </a:lvl6pPr>
            <a:lvl7pPr marL="3200400" lvl="6" indent="-2286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2323"/>
              <a:buNone/>
              <a:defRPr sz="2323"/>
            </a:lvl7pPr>
            <a:lvl8pPr marL="3657600" lvl="7" indent="-2286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2323"/>
              <a:buNone/>
              <a:defRPr sz="2323"/>
            </a:lvl8pPr>
            <a:lvl9pPr marL="4114800" lvl="8" indent="-228600" algn="l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2323"/>
              <a:buNone/>
              <a:defRPr sz="2323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1460301" y="28028274"/>
            <a:ext cx="4779169" cy="1610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7035999" y="28028274"/>
            <a:ext cx="7168753" cy="1610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15001280" y="28028274"/>
            <a:ext cx="4779169" cy="1610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1460302" y="1610022"/>
            <a:ext cx="18320147" cy="58450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221"/>
              <a:buFont typeface="Calibri"/>
              <a:buNone/>
              <a:defRPr sz="10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1460302" y="8050077"/>
            <a:ext cx="18320147" cy="191871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641604" algn="l" rtl="0">
              <a:lnSpc>
                <a:spcPct val="90000"/>
              </a:lnSpc>
              <a:spcBef>
                <a:spcPts val="2323"/>
              </a:spcBef>
              <a:spcAft>
                <a:spcPts val="0"/>
              </a:spcAft>
              <a:buClr>
                <a:schemeClr val="dk1"/>
              </a:buClr>
              <a:buSzPts val="6504"/>
              <a:buFont typeface="Arial"/>
              <a:buChar char="•"/>
              <a:defRPr sz="65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82613" algn="l" rtl="0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5575"/>
              <a:buFont typeface="Arial"/>
              <a:buChar char="•"/>
              <a:defRPr sz="5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23621" algn="l" rtl="0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4646"/>
              <a:buFont typeface="Arial"/>
              <a:buChar char="•"/>
              <a:defRPr sz="46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94094" algn="l" rtl="0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4181"/>
              <a:buFont typeface="Arial"/>
              <a:buChar char="•"/>
              <a:defRPr sz="418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94094" algn="l" rtl="0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4181"/>
              <a:buFont typeface="Arial"/>
              <a:buChar char="•"/>
              <a:defRPr sz="418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94094" algn="l" rtl="0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4181"/>
              <a:buFont typeface="Arial"/>
              <a:buChar char="•"/>
              <a:defRPr sz="418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94094" algn="l" rtl="0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4181"/>
              <a:buFont typeface="Arial"/>
              <a:buChar char="•"/>
              <a:defRPr sz="418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94094" algn="l" rtl="0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4181"/>
              <a:buFont typeface="Arial"/>
              <a:buChar char="•"/>
              <a:defRPr sz="418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94094" algn="l" rtl="0">
              <a:lnSpc>
                <a:spcPct val="90000"/>
              </a:lnSpc>
              <a:spcBef>
                <a:spcPts val="1161"/>
              </a:spcBef>
              <a:spcAft>
                <a:spcPts val="0"/>
              </a:spcAft>
              <a:buClr>
                <a:schemeClr val="dk1"/>
              </a:buClr>
              <a:buSzPts val="4181"/>
              <a:buFont typeface="Arial"/>
              <a:buChar char="•"/>
              <a:defRPr sz="418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1460301" y="28028274"/>
            <a:ext cx="4779169" cy="1610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78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7035999" y="28028274"/>
            <a:ext cx="7168753" cy="1610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78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15001280" y="28028274"/>
            <a:ext cx="4779169" cy="1610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78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78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78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78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78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78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78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78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78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/>
          <p:nvPr/>
        </p:nvSpPr>
        <p:spPr>
          <a:xfrm>
            <a:off x="0" y="222315"/>
            <a:ext cx="21240750" cy="9232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75" tIns="45675" rIns="91375" bIns="45675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5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PROJENİN ADI</a:t>
            </a:r>
            <a:endParaRPr sz="5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0" name="Google Shape;90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08521" y="-140086"/>
            <a:ext cx="2577052" cy="2577052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"/>
          <p:cNvSpPr/>
          <p:nvPr/>
        </p:nvSpPr>
        <p:spPr>
          <a:xfrm>
            <a:off x="0" y="1698296"/>
            <a:ext cx="21169313" cy="1569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75" tIns="45675" rIns="91375" bIns="45675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Mühendislik ve Mimarlık Fakültesi …… Bölümü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Hazırlayanlar: </a:t>
            </a:r>
            <a:r>
              <a:rPr lang="tr-TR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Adı SOYADI, Adı SOYADI</a:t>
            </a:r>
            <a:endParaRPr sz="32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Danışman: </a:t>
            </a:r>
            <a:r>
              <a:rPr lang="tr-TR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Ünvan Adı SOYADI</a:t>
            </a:r>
            <a:endParaRPr sz="32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358775" y="4534590"/>
            <a:ext cx="20810538" cy="1200280"/>
          </a:xfrm>
          <a:prstGeom prst="rect">
            <a:avLst/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375" tIns="45675" rIns="91375" bIns="456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Poster boyutu A1 olacaktır. Posterin bu kısmından itibaren istenilen dizayn yapılabilir. Yazıların boyutunun 20-24 punto seçilmesi tavsiye edilmektedir.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"/>
          <p:cNvSpPr/>
          <p:nvPr/>
        </p:nvSpPr>
        <p:spPr>
          <a:xfrm>
            <a:off x="11199812" y="25280938"/>
            <a:ext cx="9971088" cy="4941094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CC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-177619" y="6040438"/>
            <a:ext cx="10015538" cy="13314362"/>
          </a:xfrm>
          <a:prstGeom prst="rect">
            <a:avLst/>
          </a:prstGeom>
          <a:noFill/>
          <a:ln w="19050" cap="flat" cmpd="sng">
            <a:solidFill>
              <a:srgbClr val="CC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"/>
          <p:cNvSpPr/>
          <p:nvPr/>
        </p:nvSpPr>
        <p:spPr>
          <a:xfrm>
            <a:off x="358775" y="19812000"/>
            <a:ext cx="10007600" cy="10428288"/>
          </a:xfrm>
          <a:prstGeom prst="rect">
            <a:avLst/>
          </a:prstGeom>
          <a:noFill/>
          <a:ln w="19050" cap="flat" cmpd="sng">
            <a:solidFill>
              <a:srgbClr val="CC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"/>
          <p:cNvSpPr/>
          <p:nvPr/>
        </p:nvSpPr>
        <p:spPr>
          <a:xfrm>
            <a:off x="11179175" y="6040438"/>
            <a:ext cx="9991725" cy="13314362"/>
          </a:xfrm>
          <a:prstGeom prst="rect">
            <a:avLst/>
          </a:prstGeom>
          <a:noFill/>
          <a:ln w="19050" cap="flat" cmpd="sng">
            <a:solidFill>
              <a:srgbClr val="CC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"/>
          <p:cNvSpPr/>
          <p:nvPr/>
        </p:nvSpPr>
        <p:spPr>
          <a:xfrm>
            <a:off x="11255375" y="19812000"/>
            <a:ext cx="9985375" cy="5011738"/>
          </a:xfrm>
          <a:prstGeom prst="rect">
            <a:avLst/>
          </a:prstGeom>
          <a:noFill/>
          <a:ln w="19050" cap="flat" cmpd="sng">
            <a:solidFill>
              <a:srgbClr val="CC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8" name="Google Shape;9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772219" y="12514"/>
            <a:ext cx="2577052" cy="25770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</Words>
  <Application>Microsoft Macintosh PowerPoint</Application>
  <PresentationFormat>Özel</PresentationFormat>
  <Paragraphs>6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Teması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NHK</dc:creator>
  <cp:lastModifiedBy>Nursena BAYĞIN</cp:lastModifiedBy>
  <cp:revision>1</cp:revision>
  <dcterms:created xsi:type="dcterms:W3CDTF">2024-05-21T06:34:22Z</dcterms:created>
  <dcterms:modified xsi:type="dcterms:W3CDTF">2026-05-20T11:34:15Z</dcterms:modified>
</cp:coreProperties>
</file>