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notesMasterIdLst>
    <p:notesMasterId r:id="rId10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1E3A5F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3840480"/>
            <a:ext cx="9144000" cy="1303020"/>
          </a:xfrm>
          <a:prstGeom prst="rect">
            <a:avLst/>
          </a:prstGeom>
          <a:solidFill>
            <a:srgbClr val="2C3E50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91440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İŞLETMEDE MESLEKİ EĞİTİM (İME)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457200" y="164592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ECF0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DÖNEM SONU SUNUMU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457200" y="237744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i="1" dirty="0">
                <a:solidFill>
                  <a:srgbClr val="ECF0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Bilgisayar Mühendisliği Bölümü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457200" y="3931920"/>
            <a:ext cx="82296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AD SOYAD</a:t>
            </a:r>
            <a:endParaRPr lang="en-US" sz="1800" dirty="0"/>
          </a:p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Öğrenci No: XXXXXXXX</a:t>
            </a:r>
            <a:endParaRPr lang="en-US" sz="1800" dirty="0"/>
          </a:p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Danışman: Doç. Dr. ……………</a:t>
            </a:r>
            <a:endParaRPr lang="en-US" sz="1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65760" cy="5143500"/>
          </a:xfrm>
          <a:prstGeom prst="rect">
            <a:avLst/>
          </a:prstGeom>
          <a:solidFill>
            <a:srgbClr val="2980B9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274320"/>
            <a:ext cx="73152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İÇİNDEKİLER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640080" y="914400"/>
            <a:ext cx="2743200" cy="0"/>
          </a:xfrm>
          <a:prstGeom prst="line">
            <a:avLst/>
          </a:prstGeom>
          <a:noFill/>
          <a:ln w="38100">
            <a:solidFill>
              <a:srgbClr val="E74C3C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914400" y="1188720"/>
            <a:ext cx="7315200" cy="320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lnSpc>
                <a:spcPct val="160000"/>
              </a:lnSpc>
              <a:buSzPct val="100000"/>
              <a:buChar char="•"/>
            </a:pPr>
            <a:r>
              <a:rPr lang="en-US" sz="1600" dirty="0">
                <a:solidFill>
                  <a:srgbClr val="2C3E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İşletme Tanıtımı</a:t>
            </a:r>
            <a:endParaRPr lang="en-US" sz="1600" dirty="0"/>
          </a:p>
          <a:p>
            <a:pPr marL="342900" indent="-342900">
              <a:lnSpc>
                <a:spcPct val="160000"/>
              </a:lnSpc>
              <a:buSzPct val="100000"/>
              <a:buChar char="•"/>
            </a:pPr>
            <a:r>
              <a:rPr lang="en-US" sz="1600" dirty="0">
                <a:solidFill>
                  <a:srgbClr val="2C3E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İşletmenin Faaliyet Alanı ve Sektör Analizi</a:t>
            </a:r>
            <a:endParaRPr lang="en-US" sz="1600" dirty="0"/>
          </a:p>
          <a:p>
            <a:pPr marL="342900" indent="-342900">
              <a:lnSpc>
                <a:spcPct val="160000"/>
              </a:lnSpc>
              <a:buSzPct val="100000"/>
              <a:buChar char="•"/>
            </a:pPr>
            <a:r>
              <a:rPr lang="en-US" sz="1600" dirty="0">
                <a:solidFill>
                  <a:srgbClr val="2C3E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 Kullanılan Teknolojiler ve Araçlar</a:t>
            </a:r>
            <a:endParaRPr lang="en-US" sz="1600" dirty="0"/>
          </a:p>
          <a:p>
            <a:pPr marL="342900" indent="-342900">
              <a:lnSpc>
                <a:spcPct val="160000"/>
              </a:lnSpc>
              <a:buSzPct val="100000"/>
              <a:buChar char="•"/>
            </a:pPr>
            <a:r>
              <a:rPr lang="en-US" sz="1600" dirty="0">
                <a:solidFill>
                  <a:srgbClr val="2C3E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4. Yapılan Çalışmalar ve Projeler</a:t>
            </a:r>
            <a:endParaRPr lang="en-US" sz="1600" dirty="0"/>
          </a:p>
          <a:p>
            <a:pPr marL="342900" indent="-342900">
              <a:lnSpc>
                <a:spcPct val="160000"/>
              </a:lnSpc>
              <a:buSzPct val="100000"/>
              <a:buChar char="•"/>
            </a:pPr>
            <a:r>
              <a:rPr lang="en-US" sz="1600" dirty="0">
                <a:solidFill>
                  <a:srgbClr val="2C3E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5. Karşılaşılan Problemler ve Çözümler</a:t>
            </a:r>
            <a:endParaRPr lang="en-US" sz="1600" dirty="0"/>
          </a:p>
          <a:p>
            <a:pPr marL="342900" indent="-342900">
              <a:lnSpc>
                <a:spcPct val="160000"/>
              </a:lnSpc>
              <a:buSzPct val="100000"/>
              <a:buChar char="•"/>
            </a:pPr>
            <a:r>
              <a:rPr lang="en-US" sz="1600" dirty="0">
                <a:solidFill>
                  <a:srgbClr val="2C3E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6. Kazanımlar ve Değerlendirme</a:t>
            </a:r>
            <a:endParaRPr lang="en-US" sz="1600" dirty="0"/>
          </a:p>
          <a:p>
            <a:pPr marL="342900" indent="-342900">
              <a:lnSpc>
                <a:spcPct val="160000"/>
              </a:lnSpc>
              <a:buSzPct val="100000"/>
              <a:buChar char="•"/>
            </a:pPr>
            <a:r>
              <a:rPr lang="en-US" sz="1600" dirty="0">
                <a:solidFill>
                  <a:srgbClr val="2C3E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7. Sonuç ve Öneriler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65760" cy="5143500"/>
          </a:xfrm>
          <a:prstGeom prst="rect">
            <a:avLst/>
          </a:prstGeom>
          <a:solidFill>
            <a:srgbClr val="2980B9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274320"/>
            <a:ext cx="73152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İŞLETME TANITIMI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640080" y="914400"/>
            <a:ext cx="2743200" cy="0"/>
          </a:xfrm>
          <a:prstGeom prst="line">
            <a:avLst/>
          </a:prstGeom>
          <a:noFill/>
          <a:ln w="38100">
            <a:solidFill>
              <a:srgbClr val="E74C3C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914400" y="1188720"/>
            <a:ext cx="7315200" cy="3474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lnSpc>
                <a:spcPct val="150000"/>
              </a:lnSpc>
              <a:buSzPct val="100000"/>
              <a:buChar char="•"/>
            </a:pPr>
            <a:r>
              <a:rPr lang="en-US" sz="1500" dirty="0">
                <a:solidFill>
                  <a:srgbClr val="2C3E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İşletme Adı: ……………</a:t>
            </a:r>
            <a:endParaRPr lang="en-US" sz="1500" dirty="0"/>
          </a:p>
          <a:p>
            <a:pPr marL="342900" indent="-342900">
              <a:lnSpc>
                <a:spcPct val="150000"/>
              </a:lnSpc>
              <a:buSzPct val="100000"/>
              <a:buChar char="•"/>
            </a:pPr>
            <a:r>
              <a:rPr lang="en-US" sz="1500" dirty="0">
                <a:solidFill>
                  <a:srgbClr val="2C3E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Kuruluş Yılı: ……………</a:t>
            </a:r>
            <a:endParaRPr lang="en-US" sz="1500" dirty="0"/>
          </a:p>
          <a:p>
            <a:pPr marL="342900" indent="-342900">
              <a:lnSpc>
                <a:spcPct val="150000"/>
              </a:lnSpc>
              <a:buSzPct val="100000"/>
              <a:buChar char="•"/>
            </a:pPr>
            <a:r>
              <a:rPr lang="en-US" sz="1500" dirty="0">
                <a:solidFill>
                  <a:srgbClr val="2C3E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Konum: ……………</a:t>
            </a:r>
            <a:endParaRPr lang="en-US" sz="1500" dirty="0"/>
          </a:p>
          <a:p>
            <a:pPr marL="342900" indent="-342900">
              <a:lnSpc>
                <a:spcPct val="150000"/>
              </a:lnSpc>
              <a:buSzPct val="100000"/>
              <a:buChar char="•"/>
            </a:pPr>
            <a:r>
              <a:rPr lang="en-US" sz="1500" dirty="0">
                <a:solidFill>
                  <a:srgbClr val="2C3E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Personel Sayısı: ……………</a:t>
            </a:r>
            <a:endParaRPr lang="en-US" sz="1500" dirty="0"/>
          </a:p>
          <a:p>
            <a:pPr marL="342900" indent="-342900">
              <a:lnSpc>
                <a:spcPct val="150000"/>
              </a:lnSpc>
              <a:buSzPct val="100000"/>
              <a:buChar char="•"/>
            </a:pPr>
            <a:r>
              <a:rPr lang="en-US" sz="1500" dirty="0">
                <a:solidFill>
                  <a:srgbClr val="2C3E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Faaliyet Alanı: ……………</a:t>
            </a:r>
            <a:endParaRPr lang="en-US" sz="1500" dirty="0"/>
          </a:p>
          <a:p>
            <a:pPr marL="342900" indent="-342900">
              <a:lnSpc>
                <a:spcPct val="150000"/>
              </a:lnSpc>
              <a:buSzPct val="100000"/>
              <a:buChar char="•"/>
            </a:pPr>
            <a:r>
              <a:rPr lang="en-US" sz="1500" dirty="0">
                <a:solidFill>
                  <a:srgbClr val="2C3E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Organizasyon Yapısı: ……………</a:t>
            </a:r>
            <a:endParaRPr lang="en-US" sz="1500" dirty="0"/>
          </a:p>
        </p:txBody>
      </p:sp>
      <p:sp>
        <p:nvSpPr>
          <p:cNvPr id="6" name="Text 4"/>
          <p:cNvSpPr/>
          <p:nvPr/>
        </p:nvSpPr>
        <p:spPr>
          <a:xfrm>
            <a:off x="6400800" y="4114800"/>
            <a:ext cx="25603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i="1" dirty="0">
                <a:solidFill>
                  <a:srgbClr val="9999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(Bu alana işletme logosu eklenebilir)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65760" cy="5143500"/>
          </a:xfrm>
          <a:prstGeom prst="rect">
            <a:avLst/>
          </a:prstGeom>
          <a:solidFill>
            <a:srgbClr val="2980B9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27432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 KULLANILAN TEKNOLOJİLER VE ARAÇLAR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640080" y="914400"/>
            <a:ext cx="2743200" cy="0"/>
          </a:xfrm>
          <a:prstGeom prst="line">
            <a:avLst/>
          </a:prstGeom>
          <a:noFill/>
          <a:ln w="38100">
            <a:solidFill>
              <a:srgbClr val="E74C3C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640080" y="1188720"/>
            <a:ext cx="3840480" cy="1371600"/>
          </a:xfrm>
          <a:prstGeom prst="roundRect">
            <a:avLst>
              <a:gd name="adj" fmla="val 6667"/>
            </a:avLst>
          </a:prstGeom>
          <a:solidFill>
            <a:srgbClr val="ECF0F1"/>
          </a:solidFill>
          <a:ln/>
        </p:spPr>
      </p:sp>
      <p:sp>
        <p:nvSpPr>
          <p:cNvPr id="6" name="Text 4"/>
          <p:cNvSpPr/>
          <p:nvPr/>
        </p:nvSpPr>
        <p:spPr>
          <a:xfrm>
            <a:off x="822960" y="1280160"/>
            <a:ext cx="34747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Programlama Dilleri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822960" y="1737360"/>
            <a:ext cx="34747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C3E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Python, Java, C#, ...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4754880" y="1188720"/>
            <a:ext cx="3840480" cy="1371600"/>
          </a:xfrm>
          <a:prstGeom prst="roundRect">
            <a:avLst>
              <a:gd name="adj" fmla="val 6667"/>
            </a:avLst>
          </a:prstGeom>
          <a:solidFill>
            <a:srgbClr val="ECF0F1"/>
          </a:solidFill>
          <a:ln/>
        </p:spPr>
      </p:sp>
      <p:sp>
        <p:nvSpPr>
          <p:cNvPr id="9" name="Text 7"/>
          <p:cNvSpPr/>
          <p:nvPr/>
        </p:nvSpPr>
        <p:spPr>
          <a:xfrm>
            <a:off x="4937760" y="1280160"/>
            <a:ext cx="34747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Framework / Kütüphane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4937760" y="1737360"/>
            <a:ext cx="34747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C3E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React, Django, .NET, ...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640080" y="2834640"/>
            <a:ext cx="3840480" cy="1371600"/>
          </a:xfrm>
          <a:prstGeom prst="roundRect">
            <a:avLst>
              <a:gd name="adj" fmla="val 6667"/>
            </a:avLst>
          </a:prstGeom>
          <a:solidFill>
            <a:srgbClr val="ECF0F1"/>
          </a:solidFill>
          <a:ln/>
        </p:spPr>
      </p:sp>
      <p:sp>
        <p:nvSpPr>
          <p:cNvPr id="12" name="Text 10"/>
          <p:cNvSpPr/>
          <p:nvPr/>
        </p:nvSpPr>
        <p:spPr>
          <a:xfrm>
            <a:off x="822960" y="2926080"/>
            <a:ext cx="34747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Veritabanı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822960" y="3383280"/>
            <a:ext cx="34747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C3E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PostgreSQL, MongoDB, ...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4754880" y="2834640"/>
            <a:ext cx="3840480" cy="1371600"/>
          </a:xfrm>
          <a:prstGeom prst="roundRect">
            <a:avLst>
              <a:gd name="adj" fmla="val 6667"/>
            </a:avLst>
          </a:prstGeom>
          <a:solidFill>
            <a:srgbClr val="ECF0F1"/>
          </a:solidFill>
          <a:ln/>
        </p:spPr>
      </p:sp>
      <p:sp>
        <p:nvSpPr>
          <p:cNvPr id="15" name="Text 13"/>
          <p:cNvSpPr/>
          <p:nvPr/>
        </p:nvSpPr>
        <p:spPr>
          <a:xfrm>
            <a:off x="4937760" y="2926080"/>
            <a:ext cx="34747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DevOps / Araçlar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4937760" y="3383280"/>
            <a:ext cx="34747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C3E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Git, Docker, Jenkins, ...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65760" cy="5143500"/>
          </a:xfrm>
          <a:prstGeom prst="rect">
            <a:avLst/>
          </a:prstGeom>
          <a:solidFill>
            <a:srgbClr val="2980B9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27432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4. YAPILAN ÇALIŞMALAR VE PROJELER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640080" y="914400"/>
            <a:ext cx="2743200" cy="0"/>
          </a:xfrm>
          <a:prstGeom prst="line">
            <a:avLst/>
          </a:prstGeom>
          <a:noFill/>
          <a:ln w="38100">
            <a:solidFill>
              <a:srgbClr val="E74C3C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914400" y="1188720"/>
            <a:ext cx="7315200" cy="320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lnSpc>
                <a:spcPct val="150000"/>
              </a:lnSpc>
              <a:buSzPct val="100000"/>
              <a:buChar char="•"/>
            </a:pPr>
            <a:r>
              <a:rPr lang="en-US" sz="1500" dirty="0">
                <a:solidFill>
                  <a:srgbClr val="2C3E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Proje/Görev adını ve kapsamını yazınız</a:t>
            </a:r>
            <a:endParaRPr lang="en-US" sz="1500" dirty="0"/>
          </a:p>
          <a:p>
            <a:pPr marL="342900" indent="-342900">
              <a:lnSpc>
                <a:spcPct val="150000"/>
              </a:lnSpc>
              <a:buSzPct val="100000"/>
              <a:buChar char="•"/>
            </a:pPr>
            <a:r>
              <a:rPr lang="en-US" sz="1500" dirty="0">
                <a:solidFill>
                  <a:srgbClr val="2C3E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Kullandığınız teknolojileri belirtiniz</a:t>
            </a:r>
            <a:endParaRPr lang="en-US" sz="1500" dirty="0"/>
          </a:p>
          <a:p>
            <a:pPr marL="342900" indent="-342900">
              <a:lnSpc>
                <a:spcPct val="150000"/>
              </a:lnSpc>
              <a:buSzPct val="100000"/>
              <a:buChar char="•"/>
            </a:pPr>
            <a:r>
              <a:rPr lang="en-US" sz="1500" dirty="0">
                <a:solidFill>
                  <a:srgbClr val="2C3E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Sizin rolünüzü ve katkınızı açıklayınız</a:t>
            </a:r>
            <a:endParaRPr lang="en-US" sz="1500" dirty="0"/>
          </a:p>
          <a:p>
            <a:pPr marL="342900" indent="-342900">
              <a:lnSpc>
                <a:spcPct val="150000"/>
              </a:lnSpc>
              <a:buSzPct val="100000"/>
              <a:buChar char="•"/>
            </a:pPr>
            <a:r>
              <a:rPr lang="en-US" sz="1500" dirty="0">
                <a:solidFill>
                  <a:srgbClr val="2C3E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Elde edilen sonuçları özetleyiniz</a:t>
            </a:r>
            <a:endParaRPr lang="en-US" sz="1500" dirty="0"/>
          </a:p>
          <a:p>
            <a:pPr marL="342900" indent="-342900">
              <a:lnSpc>
                <a:spcPct val="150000"/>
              </a:lnSpc>
              <a:buSzPct val="100000"/>
              <a:buChar char="•"/>
            </a:pPr>
            <a:r>
              <a:rPr lang="en-US" sz="1500" i="1" dirty="0">
                <a:solidFill>
                  <a:srgbClr val="2C3E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(Ekran görüntüleri, kod parçacıkları veya mimari diyagramlar ekleyiniz)</a:t>
            </a:r>
            <a:endParaRPr lang="en-US" sz="15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65760" cy="5143500"/>
          </a:xfrm>
          <a:prstGeom prst="rect">
            <a:avLst/>
          </a:prstGeom>
          <a:solidFill>
            <a:srgbClr val="2980B9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27432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5. KARŞILAŞILAN PROBLEMLER VE ÇÖZÜMLER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640080" y="914400"/>
            <a:ext cx="2743200" cy="0"/>
          </a:xfrm>
          <a:prstGeom prst="line">
            <a:avLst/>
          </a:prstGeom>
          <a:noFill/>
          <a:ln w="38100">
            <a:solidFill>
              <a:srgbClr val="E74C3C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640080" y="1188720"/>
            <a:ext cx="3840480" cy="3200400"/>
          </a:xfrm>
          <a:prstGeom prst="roundRect">
            <a:avLst>
              <a:gd name="adj" fmla="val 2857"/>
            </a:avLst>
          </a:prstGeom>
          <a:solidFill>
            <a:srgbClr val="FDEDEC"/>
          </a:solidFill>
          <a:ln/>
        </p:spPr>
      </p:sp>
      <p:sp>
        <p:nvSpPr>
          <p:cNvPr id="6" name="Text 4"/>
          <p:cNvSpPr/>
          <p:nvPr/>
        </p:nvSpPr>
        <p:spPr>
          <a:xfrm>
            <a:off x="822960" y="1280160"/>
            <a:ext cx="34747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E74C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Karşılaşılan Problemler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822960" y="1828800"/>
            <a:ext cx="3474720" cy="2286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C3E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Teknik zorlukları ve engelleri burada açıklayınız.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4663440" y="1188720"/>
            <a:ext cx="3840480" cy="3200400"/>
          </a:xfrm>
          <a:prstGeom prst="roundRect">
            <a:avLst>
              <a:gd name="adj" fmla="val 2857"/>
            </a:avLst>
          </a:prstGeom>
          <a:solidFill>
            <a:srgbClr val="E8F8F5"/>
          </a:solidFill>
          <a:ln/>
        </p:spPr>
      </p:sp>
      <p:sp>
        <p:nvSpPr>
          <p:cNvPr id="9" name="Text 7"/>
          <p:cNvSpPr/>
          <p:nvPr/>
        </p:nvSpPr>
        <p:spPr>
          <a:xfrm>
            <a:off x="4846320" y="1280160"/>
            <a:ext cx="34747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7AE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Çözüm Yaklaşımları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4846320" y="1828800"/>
            <a:ext cx="3474720" cy="2286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C3E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Geliştirdiğiniz çözümleri burada açıklayınız.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65760" cy="5143500"/>
          </a:xfrm>
          <a:prstGeom prst="rect">
            <a:avLst/>
          </a:prstGeom>
          <a:solidFill>
            <a:srgbClr val="2980B9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27432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6. KAZANIMLAR VE DEĞERLENDİRME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640080" y="914400"/>
            <a:ext cx="2743200" cy="0"/>
          </a:xfrm>
          <a:prstGeom prst="line">
            <a:avLst/>
          </a:prstGeom>
          <a:noFill/>
          <a:ln w="38100">
            <a:solidFill>
              <a:srgbClr val="E74C3C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914400" y="1188720"/>
            <a:ext cx="7315200" cy="320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lnSpc>
                <a:spcPct val="150000"/>
              </a:lnSpc>
              <a:buSzPct val="100000"/>
              <a:buChar char="•"/>
            </a:pPr>
            <a:r>
              <a:rPr lang="en-US" sz="1500" dirty="0">
                <a:solidFill>
                  <a:srgbClr val="2C3E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Teknik kazanımlarınızı belirtiniz (yeni diller, araçlar, metodolojiler)</a:t>
            </a:r>
            <a:endParaRPr lang="en-US" sz="1500" dirty="0"/>
          </a:p>
          <a:p>
            <a:pPr marL="342900" indent="-342900">
              <a:lnSpc>
                <a:spcPct val="150000"/>
              </a:lnSpc>
              <a:buSzPct val="100000"/>
              <a:buChar char="•"/>
            </a:pPr>
            <a:r>
              <a:rPr lang="en-US" sz="1500" dirty="0">
                <a:solidFill>
                  <a:srgbClr val="2C3E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Mesleki gelişiminize katkılarını açıklayınız</a:t>
            </a:r>
            <a:endParaRPr lang="en-US" sz="1500" dirty="0"/>
          </a:p>
          <a:p>
            <a:pPr marL="342900" indent="-342900">
              <a:lnSpc>
                <a:spcPct val="150000"/>
              </a:lnSpc>
              <a:buSzPct val="100000"/>
              <a:buChar char="•"/>
            </a:pPr>
            <a:r>
              <a:rPr lang="en-US" sz="1500" dirty="0">
                <a:solidFill>
                  <a:srgbClr val="2C3E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Teorik bilgiyi pratikte nasıl uyguladığınızı örneklerle anlatınız</a:t>
            </a:r>
            <a:endParaRPr lang="en-US" sz="1500" dirty="0"/>
          </a:p>
          <a:p>
            <a:pPr marL="342900" indent="-342900">
              <a:lnSpc>
                <a:spcPct val="150000"/>
              </a:lnSpc>
              <a:buSzPct val="100000"/>
              <a:buChar char="•"/>
            </a:pPr>
            <a:r>
              <a:rPr lang="en-US" sz="1500" dirty="0">
                <a:solidFill>
                  <a:srgbClr val="2C3E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Kişisel gelişiminize (iletişim, takım çalışması, zaman yönetimi) etkilerini belirtiniz</a:t>
            </a:r>
            <a:endParaRPr lang="en-US" sz="15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2C3E50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45720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7. SONUÇ VE ÖNERİLER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3200400" y="1097280"/>
            <a:ext cx="2743200" cy="0"/>
          </a:xfrm>
          <a:prstGeom prst="line">
            <a:avLst/>
          </a:prstGeom>
          <a:noFill/>
          <a:ln w="38100">
            <a:solidFill>
              <a:srgbClr val="E74C3C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914400" y="1371600"/>
            <a:ext cx="7315200" cy="2286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lnSpc>
                <a:spcPct val="160000"/>
              </a:lnSpc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İME deneyiminizin genel değerlendirmesini yapınız</a:t>
            </a:r>
            <a:endParaRPr lang="en-US" sz="1600" dirty="0"/>
          </a:p>
          <a:p>
            <a:pPr marL="342900" indent="-342900">
              <a:lnSpc>
                <a:spcPct val="160000"/>
              </a:lnSpc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İşletmeye yönelik önerilerinizi belirtiniz</a:t>
            </a:r>
            <a:endParaRPr lang="en-US" sz="1600" dirty="0"/>
          </a:p>
          <a:p>
            <a:pPr marL="342900" indent="-342900">
              <a:lnSpc>
                <a:spcPct val="160000"/>
              </a:lnSpc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Kariyer hedeflerinize etkisini açıklayınız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457200" y="384048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E74C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TEŞEKKÜRLER</a:t>
            </a:r>
            <a:endParaRPr lang="en-US" sz="2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İME Sunum Şablonu</dc:title>
  <dc:subject>PptxGenJS Presentation</dc:subject>
  <dc:creator>ETÜ Bilgisayar Mühendisliği</dc:creator>
  <cp:lastModifiedBy>ETÜ Bilgisayar Mühendisliği</cp:lastModifiedBy>
  <cp:revision>1</cp:revision>
  <dcterms:created xsi:type="dcterms:W3CDTF">2026-04-02T06:16:52Z</dcterms:created>
  <dcterms:modified xsi:type="dcterms:W3CDTF">2026-04-02T06:16:52Z</dcterms:modified>
</cp:coreProperties>
</file>